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3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8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8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0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FFEE-78AE-482E-AEBF-ED736262E69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C08E-2DDA-4A61-8787-95B5D7803A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C6E47A-9B55-B858-E8A4-9BCD3D9D7A81}"/>
              </a:ext>
            </a:extLst>
          </p:cNvPr>
          <p:cNvSpPr/>
          <p:nvPr/>
        </p:nvSpPr>
        <p:spPr>
          <a:xfrm>
            <a:off x="-71599" y="-39342"/>
            <a:ext cx="9560248" cy="5507934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16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0C861-14E9-4D11-413C-762B1F88403D}"/>
              </a:ext>
            </a:extLst>
          </p:cNvPr>
          <p:cNvSpPr txBox="1"/>
          <p:nvPr/>
        </p:nvSpPr>
        <p:spPr>
          <a:xfrm>
            <a:off x="4198359" y="148570"/>
            <a:ext cx="1020333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88DFB5-B400-628A-AEEB-F53987F1C6CC}"/>
              </a:ext>
            </a:extLst>
          </p:cNvPr>
          <p:cNvSpPr txBox="1"/>
          <p:nvPr/>
        </p:nvSpPr>
        <p:spPr>
          <a:xfrm>
            <a:off x="4391838" y="2375980"/>
            <a:ext cx="686115" cy="3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366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A34BE-94C6-0BD8-9986-461FD96FEAB0}"/>
              </a:ext>
            </a:extLst>
          </p:cNvPr>
          <p:cNvSpPr/>
          <p:nvPr/>
        </p:nvSpPr>
        <p:spPr>
          <a:xfrm>
            <a:off x="7651969" y="2632803"/>
            <a:ext cx="1510357" cy="152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A781C-F576-5386-CC54-2B4204B5AE2C}"/>
              </a:ext>
            </a:extLst>
          </p:cNvPr>
          <p:cNvSpPr txBox="1"/>
          <p:nvPr/>
        </p:nvSpPr>
        <p:spPr>
          <a:xfrm>
            <a:off x="7899208" y="2676553"/>
            <a:ext cx="908516" cy="7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366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2B667A-1ADB-A178-0216-116EC348B1A3}"/>
              </a:ext>
            </a:extLst>
          </p:cNvPr>
          <p:cNvSpPr txBox="1"/>
          <p:nvPr/>
        </p:nvSpPr>
        <p:spPr>
          <a:xfrm>
            <a:off x="7898551" y="3368653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3540B-7812-45F5-FA15-0E1770E1F1E9}"/>
              </a:ext>
            </a:extLst>
          </p:cNvPr>
          <p:cNvSpPr/>
          <p:nvPr/>
        </p:nvSpPr>
        <p:spPr>
          <a:xfrm>
            <a:off x="7783714" y="3465053"/>
            <a:ext cx="121872" cy="141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7B1BD4-A491-4B36-248B-7C2F1BC66493}"/>
              </a:ext>
            </a:extLst>
          </p:cNvPr>
          <p:cNvSpPr txBox="1"/>
          <p:nvPr/>
        </p:nvSpPr>
        <p:spPr>
          <a:xfrm>
            <a:off x="7883199" y="3014677"/>
            <a:ext cx="138542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54BC81-339E-3F11-3E53-BD3C5B6BD4FF}"/>
              </a:ext>
            </a:extLst>
          </p:cNvPr>
          <p:cNvSpPr txBox="1"/>
          <p:nvPr/>
        </p:nvSpPr>
        <p:spPr>
          <a:xfrm>
            <a:off x="7894659" y="3749857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1CE845-A99F-74E9-1EB7-E147FDF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97" y="899764"/>
            <a:ext cx="890638" cy="8243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0B91AB-25C9-3886-F310-FA6F438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08" y="300662"/>
            <a:ext cx="1633144" cy="113063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E457BA-B870-9FC7-C7AB-B62543A38A90}"/>
              </a:ext>
            </a:extLst>
          </p:cNvPr>
          <p:cNvSpPr txBox="1"/>
          <p:nvPr/>
        </p:nvSpPr>
        <p:spPr>
          <a:xfrm>
            <a:off x="7824153" y="512740"/>
            <a:ext cx="1204048" cy="3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latin typeface="Bahnschrift SemiBold" panose="020B0502040204020203" pitchFamily="34" charset="0"/>
                <a:cs typeface="Arial" panose="020B0604020202020204" pitchFamily="34" charset="0"/>
              </a:rPr>
              <a:t>INNER JOIN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696BCF-3A76-AB0D-03E5-C885E8532B1C}"/>
              </a:ext>
            </a:extLst>
          </p:cNvPr>
          <p:cNvSpPr/>
          <p:nvPr/>
        </p:nvSpPr>
        <p:spPr>
          <a:xfrm>
            <a:off x="7788742" y="3104710"/>
            <a:ext cx="121872" cy="14148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39B9BC-0F83-E654-E8D3-FA4E10909E43}"/>
              </a:ext>
            </a:extLst>
          </p:cNvPr>
          <p:cNvSpPr/>
          <p:nvPr/>
        </p:nvSpPr>
        <p:spPr>
          <a:xfrm>
            <a:off x="7802510" y="3811696"/>
            <a:ext cx="121872" cy="14148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50B06C-5CAB-9711-0A0B-D23CDF29706F}"/>
              </a:ext>
            </a:extLst>
          </p:cNvPr>
          <p:cNvSpPr txBox="1"/>
          <p:nvPr/>
        </p:nvSpPr>
        <p:spPr>
          <a:xfrm>
            <a:off x="1035050" y="2316689"/>
            <a:ext cx="5267789" cy="632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56" dirty="0">
                <a:solidFill>
                  <a:schemeClr val="bg1"/>
                </a:solidFill>
              </a:rPr>
              <a:t>Para usar informações de mais de uma coluna use </a:t>
            </a:r>
            <a:r>
              <a:rPr lang="pt-BR" sz="1756" dirty="0">
                <a:solidFill>
                  <a:srgbClr val="D4870E"/>
                </a:solidFill>
              </a:rPr>
              <a:t>JOIN</a:t>
            </a:r>
            <a:r>
              <a:rPr lang="pt-BR" sz="1756" dirty="0">
                <a:solidFill>
                  <a:schemeClr val="bg1"/>
                </a:solidFill>
              </a:rPr>
              <a:t>,</a:t>
            </a:r>
          </a:p>
          <a:p>
            <a:r>
              <a:rPr lang="pt-BR" sz="1756" dirty="0">
                <a:solidFill>
                  <a:schemeClr val="bg1"/>
                </a:solidFill>
              </a:rPr>
              <a:t>Existem vários tipos de </a:t>
            </a:r>
            <a:r>
              <a:rPr lang="pt-BR" sz="1756" dirty="0">
                <a:solidFill>
                  <a:srgbClr val="D4870E"/>
                </a:solidFill>
              </a:rPr>
              <a:t>JOIN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74388-9D85-2797-0438-6FD29C333CA2}"/>
              </a:ext>
            </a:extLst>
          </p:cNvPr>
          <p:cNvSpPr txBox="1"/>
          <p:nvPr/>
        </p:nvSpPr>
        <p:spPr>
          <a:xfrm>
            <a:off x="1035051" y="3036895"/>
            <a:ext cx="5271998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D4870E"/>
                </a:solidFill>
              </a:rPr>
              <a:t>INNER JOIN </a:t>
            </a:r>
            <a:r>
              <a:rPr lang="pt-BR" sz="1756" dirty="0">
                <a:solidFill>
                  <a:schemeClr val="bg1"/>
                </a:solidFill>
              </a:rPr>
              <a:t>pega as informações das duas tabelas e mostra o que é igual entre elas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BFCD9C37-1848-38AE-7607-18D57E79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57453"/>
              </p:ext>
            </p:extLst>
          </p:nvPr>
        </p:nvGraphicFramePr>
        <p:xfrm>
          <a:off x="495124" y="899764"/>
          <a:ext cx="3822197" cy="1157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279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19066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258337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123515">
                  <a:extLst>
                    <a:ext uri="{9D8B030D-6E8A-4147-A177-3AD203B41FA5}">
                      <a16:colId xmlns:a16="http://schemas.microsoft.com/office/drawing/2014/main" val="2809702429"/>
                    </a:ext>
                  </a:extLst>
                </a:gridCol>
              </a:tblGrid>
              <a:tr h="20093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id_aluno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Id_professor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1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5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3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5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2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516124F8-C1C3-CE57-5401-D6B17DB5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62155"/>
              </p:ext>
            </p:extLst>
          </p:nvPr>
        </p:nvGraphicFramePr>
        <p:xfrm>
          <a:off x="4708525" y="1001541"/>
          <a:ext cx="2009452" cy="104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874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993578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</a:tblGrid>
              <a:tr h="20531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id__professor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21015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628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21015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2103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2103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4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Nuncio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8438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25DB7E5-9378-B407-3B22-EB9E6B8F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84" y="3757155"/>
            <a:ext cx="5377741" cy="696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7419" rIns="0" bIns="77419" numCol="1" anchor="ctr" anchorCtr="0" compatLnSpc="1">
            <a:prstTxWarp prst="textNoShape">
              <a:avLst/>
            </a:prstTxWarp>
            <a:spAutoFit/>
          </a:bodyPr>
          <a:lstStyle/>
          <a:p>
            <a:pPr defTabSz="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756" dirty="0">
                <a:solidFill>
                  <a:srgbClr val="D4870E"/>
                </a:solidFill>
              </a:rPr>
              <a:t>SELECT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a.aluno</a:t>
            </a:r>
            <a:r>
              <a:rPr lang="pt-BR" altLang="pt-BR" sz="1756" dirty="0">
                <a:solidFill>
                  <a:srgbClr val="00B0F0"/>
                </a:solidFill>
              </a:rPr>
              <a:t>, </a:t>
            </a:r>
            <a:r>
              <a:rPr lang="pt-BR" altLang="pt-BR" sz="1756" dirty="0" err="1">
                <a:solidFill>
                  <a:srgbClr val="00B0F0"/>
                </a:solidFill>
              </a:rPr>
              <a:t>p.professor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FROM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alunos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 </a:t>
            </a:r>
            <a:r>
              <a:rPr lang="pt-BR" altLang="pt-BR" sz="1756" dirty="0">
                <a:solidFill>
                  <a:srgbClr val="D4870E"/>
                </a:solidFill>
              </a:rPr>
              <a:t>INNER JOIN </a:t>
            </a:r>
            <a:r>
              <a:rPr lang="pt-BR" altLang="pt-BR" sz="1756" dirty="0">
                <a:solidFill>
                  <a:srgbClr val="00B0F0"/>
                </a:solidFill>
              </a:rPr>
              <a:t>professores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p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on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a. </a:t>
            </a:r>
            <a:r>
              <a:rPr lang="pt-BR" altLang="pt-BR" sz="1756" dirty="0" err="1">
                <a:solidFill>
                  <a:srgbClr val="00B0F0"/>
                </a:solidFill>
              </a:rPr>
              <a:t>id_professor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chemeClr val="bg1"/>
                </a:solidFill>
              </a:rPr>
              <a:t>=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p.id_professor</a:t>
            </a:r>
            <a:endParaRPr lang="pt-BR" altLang="pt-BR" sz="1756" dirty="0">
              <a:solidFill>
                <a:srgbClr val="00B0F0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E210112-0155-B01D-F084-4DDB52B6C11F}"/>
              </a:ext>
            </a:extLst>
          </p:cNvPr>
          <p:cNvSpPr txBox="1"/>
          <p:nvPr/>
        </p:nvSpPr>
        <p:spPr>
          <a:xfrm>
            <a:off x="1828229" y="470410"/>
            <a:ext cx="787395" cy="36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56" dirty="0">
                <a:solidFill>
                  <a:srgbClr val="00B0F0"/>
                </a:solidFill>
              </a:rPr>
              <a:t>alunos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1AA074-0EAA-62EE-4A9A-C4DCF2F1C9AA}"/>
              </a:ext>
            </a:extLst>
          </p:cNvPr>
          <p:cNvSpPr txBox="1"/>
          <p:nvPr/>
        </p:nvSpPr>
        <p:spPr>
          <a:xfrm>
            <a:off x="5077953" y="512739"/>
            <a:ext cx="1282902" cy="36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56" dirty="0">
                <a:solidFill>
                  <a:srgbClr val="00B0F0"/>
                </a:solidFill>
              </a:rPr>
              <a:t>professores</a:t>
            </a: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75143047-0655-4A93-2F28-035CE8308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02599"/>
              </p:ext>
            </p:extLst>
          </p:nvPr>
        </p:nvGraphicFramePr>
        <p:xfrm>
          <a:off x="2790595" y="4477307"/>
          <a:ext cx="2714010" cy="794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721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1712289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</a:tblGrid>
              <a:tr h="20595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Rafael Ruiz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Jordana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3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8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128</Words>
  <Application>Microsoft Office PowerPoint</Application>
  <PresentationFormat>Personalizar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RAFAEL RUIZ DA SILVA</cp:lastModifiedBy>
  <cp:revision>5</cp:revision>
  <dcterms:created xsi:type="dcterms:W3CDTF">2022-06-01T13:18:04Z</dcterms:created>
  <dcterms:modified xsi:type="dcterms:W3CDTF">2022-06-01T22:37:49Z</dcterms:modified>
</cp:coreProperties>
</file>