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54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19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76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118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73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66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32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3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4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97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91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F078F-DBCF-4243-BE13-D24E098167BD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F3946-3BFB-45E2-8314-B4824EC9E7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9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6C6E47A-9B55-B858-E8A4-9BCD3D9D7A81}"/>
              </a:ext>
            </a:extLst>
          </p:cNvPr>
          <p:cNvSpPr/>
          <p:nvPr/>
        </p:nvSpPr>
        <p:spPr>
          <a:xfrm>
            <a:off x="-57037" y="-50157"/>
            <a:ext cx="9531123" cy="5529564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16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0C0C861-14E9-4D11-413C-762B1F88403D}"/>
              </a:ext>
            </a:extLst>
          </p:cNvPr>
          <p:cNvSpPr txBox="1"/>
          <p:nvPr/>
        </p:nvSpPr>
        <p:spPr>
          <a:xfrm>
            <a:off x="4198359" y="148570"/>
            <a:ext cx="1020333" cy="36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CC66FF"/>
                </a:solidFill>
                <a:latin typeface="Bahnschrift SemiBold" panose="020B0502040204020203" pitchFamily="34" charset="0"/>
              </a:rPr>
              <a:t>JOIN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42A34BE-94C6-0BD8-9986-461FD96FEAB0}"/>
              </a:ext>
            </a:extLst>
          </p:cNvPr>
          <p:cNvSpPr/>
          <p:nvPr/>
        </p:nvSpPr>
        <p:spPr>
          <a:xfrm>
            <a:off x="7651969" y="2632803"/>
            <a:ext cx="1510357" cy="152886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8A781C-F576-5386-CC54-2B4204B5AE2C}"/>
              </a:ext>
            </a:extLst>
          </p:cNvPr>
          <p:cNvSpPr txBox="1"/>
          <p:nvPr/>
        </p:nvSpPr>
        <p:spPr>
          <a:xfrm>
            <a:off x="7899208" y="2676553"/>
            <a:ext cx="908516" cy="722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366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366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2B667A-1ADB-A178-0216-116EC348B1A3}"/>
              </a:ext>
            </a:extLst>
          </p:cNvPr>
          <p:cNvSpPr txBox="1"/>
          <p:nvPr/>
        </p:nvSpPr>
        <p:spPr>
          <a:xfrm>
            <a:off x="7898551" y="3368653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D13540B-7812-45F5-FA15-0E1770E1F1E9}"/>
              </a:ext>
            </a:extLst>
          </p:cNvPr>
          <p:cNvSpPr/>
          <p:nvPr/>
        </p:nvSpPr>
        <p:spPr>
          <a:xfrm>
            <a:off x="7783714" y="3465053"/>
            <a:ext cx="121872" cy="1414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27B1BD4-A491-4B36-248B-7C2F1BC66493}"/>
              </a:ext>
            </a:extLst>
          </p:cNvPr>
          <p:cNvSpPr txBox="1"/>
          <p:nvPr/>
        </p:nvSpPr>
        <p:spPr>
          <a:xfrm>
            <a:off x="7883199" y="3014677"/>
            <a:ext cx="1385427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354BC81-339E-3F11-3E53-BD3C5B6BD4FF}"/>
              </a:ext>
            </a:extLst>
          </p:cNvPr>
          <p:cNvSpPr txBox="1"/>
          <p:nvPr/>
        </p:nvSpPr>
        <p:spPr>
          <a:xfrm>
            <a:off x="7894659" y="3749857"/>
            <a:ext cx="1310375" cy="287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68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B1CE845-A99F-74E9-1EB7-E147FDF7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297" y="899764"/>
            <a:ext cx="890638" cy="82439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30B91AB-25C9-3886-F310-FA6F4386FC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008" y="300662"/>
            <a:ext cx="1633144" cy="1130639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ADE457BA-B870-9FC7-C7AB-B62543A38A90}"/>
              </a:ext>
            </a:extLst>
          </p:cNvPr>
          <p:cNvSpPr txBox="1"/>
          <p:nvPr/>
        </p:nvSpPr>
        <p:spPr>
          <a:xfrm>
            <a:off x="7824153" y="512740"/>
            <a:ext cx="1204048" cy="51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66">
                <a:latin typeface="Bahnschrift SemiBold" panose="020B0502040204020203" pitchFamily="34" charset="0"/>
                <a:cs typeface="Arial" panose="020B0604020202020204" pitchFamily="34" charset="0"/>
              </a:rPr>
              <a:t>OUTER JOIN</a:t>
            </a:r>
          </a:p>
          <a:p>
            <a:endParaRPr lang="pt-BR" sz="1366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D696BCF-3A76-AB0D-03E5-C885E8532B1C}"/>
              </a:ext>
            </a:extLst>
          </p:cNvPr>
          <p:cNvSpPr/>
          <p:nvPr/>
        </p:nvSpPr>
        <p:spPr>
          <a:xfrm>
            <a:off x="7788742" y="3104710"/>
            <a:ext cx="121872" cy="14148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139B9BC-0F83-E654-E8D3-FA4E10909E43}"/>
              </a:ext>
            </a:extLst>
          </p:cNvPr>
          <p:cNvSpPr/>
          <p:nvPr/>
        </p:nvSpPr>
        <p:spPr>
          <a:xfrm>
            <a:off x="7802510" y="3811696"/>
            <a:ext cx="121872" cy="14148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66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B74388-9D85-2797-0438-6FD29C333CA2}"/>
              </a:ext>
            </a:extLst>
          </p:cNvPr>
          <p:cNvSpPr txBox="1"/>
          <p:nvPr/>
        </p:nvSpPr>
        <p:spPr>
          <a:xfrm>
            <a:off x="774958" y="1001198"/>
            <a:ext cx="5271998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756" dirty="0">
                <a:solidFill>
                  <a:srgbClr val="D4870E"/>
                </a:solidFill>
              </a:rPr>
              <a:t>OUTER JOIN </a:t>
            </a:r>
            <a:r>
              <a:rPr lang="pt-BR" sz="1756" dirty="0">
                <a:solidFill>
                  <a:schemeClr val="bg1"/>
                </a:solidFill>
              </a:rPr>
              <a:t>pega todas as informações das duas tabelas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7E4BF5-30B4-97DB-F578-4D8B483F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047" y="1597124"/>
            <a:ext cx="5532198" cy="696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7419" rIns="0" bIns="77419" numCol="1" anchor="ctr" anchorCtr="0" compatLnSpc="1">
            <a:prstTxWarp prst="textNoShape">
              <a:avLst/>
            </a:prstTxWarp>
            <a:spAutoFit/>
          </a:bodyPr>
          <a:lstStyle/>
          <a:p>
            <a:pPr defTabSz="89217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1756" dirty="0">
                <a:solidFill>
                  <a:srgbClr val="D4870E"/>
                </a:solidFill>
              </a:rPr>
              <a:t>SELECT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a.aluno</a:t>
            </a:r>
            <a:r>
              <a:rPr lang="pt-BR" altLang="pt-BR" sz="1756" dirty="0">
                <a:solidFill>
                  <a:schemeClr val="bg1"/>
                </a:solidFill>
              </a:rPr>
              <a:t>,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FROM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alunos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a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FULL OUTER JOIN </a:t>
            </a:r>
            <a:r>
              <a:rPr lang="pt-BR" altLang="pt-BR" sz="1756" dirty="0">
                <a:solidFill>
                  <a:srgbClr val="00B0F0"/>
                </a:solidFill>
              </a:rPr>
              <a:t>professores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as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00B0F0"/>
                </a:solidFill>
              </a:rPr>
              <a:t>p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>
                <a:solidFill>
                  <a:srgbClr val="D4870E"/>
                </a:solidFill>
              </a:rPr>
              <a:t>on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a.id_professor</a:t>
            </a:r>
            <a:r>
              <a:rPr lang="pt-BR" altLang="pt-BR" sz="1756" dirty="0">
                <a:solidFill>
                  <a:srgbClr val="00B0F0"/>
                </a:solidFill>
              </a:rPr>
              <a:t> </a:t>
            </a:r>
            <a:r>
              <a:rPr lang="pt-BR" altLang="pt-BR" sz="1756" dirty="0">
                <a:solidFill>
                  <a:schemeClr val="bg1"/>
                </a:solidFill>
              </a:rPr>
              <a:t>=</a:t>
            </a:r>
            <a:r>
              <a:rPr lang="pt-BR" altLang="pt-BR" sz="1756" dirty="0">
                <a:solidFill>
                  <a:srgbClr val="FFFFFF"/>
                </a:solidFill>
              </a:rPr>
              <a:t> </a:t>
            </a:r>
            <a:r>
              <a:rPr lang="pt-BR" altLang="pt-BR" sz="1756" dirty="0" err="1">
                <a:solidFill>
                  <a:srgbClr val="00B0F0"/>
                </a:solidFill>
              </a:rPr>
              <a:t>p.id_professor</a:t>
            </a:r>
            <a:endParaRPr lang="pt-BR" altLang="pt-BR" sz="1756" dirty="0">
              <a:solidFill>
                <a:srgbClr val="00B0F0"/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08A92BC4-3B33-0F6D-F390-3E615D5E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9674"/>
              </p:ext>
            </p:extLst>
          </p:nvPr>
        </p:nvGraphicFramePr>
        <p:xfrm>
          <a:off x="850047" y="2560747"/>
          <a:ext cx="1647983" cy="1375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6923">
                  <a:extLst>
                    <a:ext uri="{9D8B030D-6E8A-4147-A177-3AD203B41FA5}">
                      <a16:colId xmlns:a16="http://schemas.microsoft.com/office/drawing/2014/main" val="481200188"/>
                    </a:ext>
                  </a:extLst>
                </a:gridCol>
                <a:gridCol w="731060">
                  <a:extLst>
                    <a:ext uri="{9D8B030D-6E8A-4147-A177-3AD203B41FA5}">
                      <a16:colId xmlns:a16="http://schemas.microsoft.com/office/drawing/2014/main" val="965157527"/>
                    </a:ext>
                  </a:extLst>
                </a:gridCol>
              </a:tblGrid>
              <a:tr h="204449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/>
                        </a:rPr>
                        <a:t>professor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583174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Aparecido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6538708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84006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Rodrigo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51266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91951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Vitor Alex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85267204"/>
                  </a:ext>
                </a:extLst>
              </a:tr>
              <a:tr h="195156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Null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Nuncio</a:t>
                      </a:r>
                    </a:p>
                  </a:txBody>
                  <a:tcPr marL="9293" marR="9293" marT="929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233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932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68</Words>
  <Application>Microsoft Office PowerPoint</Application>
  <PresentationFormat>Personalizar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fchehaibar chebas</dc:creator>
  <cp:lastModifiedBy>RAFAEL RUIZ DA SILVA</cp:lastModifiedBy>
  <cp:revision>4</cp:revision>
  <dcterms:created xsi:type="dcterms:W3CDTF">2022-06-01T13:18:45Z</dcterms:created>
  <dcterms:modified xsi:type="dcterms:W3CDTF">2022-06-05T19:28:57Z</dcterms:modified>
</cp:coreProperties>
</file>