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4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94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0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89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2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2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75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78AE-28D8-49AB-A5AD-54ACE8D893F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9F41-3F9A-434A-949C-4D6032193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3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5864797D-02B0-E658-E4FD-57D38DAE53D1}"/>
              </a:ext>
            </a:extLst>
          </p:cNvPr>
          <p:cNvSpPr/>
          <p:nvPr/>
        </p:nvSpPr>
        <p:spPr>
          <a:xfrm>
            <a:off x="-20385" y="0"/>
            <a:ext cx="9518803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u="sng" dirty="0">
              <a:latin typeface="Bahnschrift SemiBold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3B8DDF2-A9C3-3397-6A71-A7F9014DA527}"/>
              </a:ext>
            </a:extLst>
          </p:cNvPr>
          <p:cNvSpPr txBox="1"/>
          <p:nvPr/>
        </p:nvSpPr>
        <p:spPr>
          <a:xfrm>
            <a:off x="4185630" y="84548"/>
            <a:ext cx="104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JOIN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B4C9AB9-137F-8B8B-5E02-DC602CD8DAE7}"/>
              </a:ext>
            </a:extLst>
          </p:cNvPr>
          <p:cNvSpPr/>
          <p:nvPr/>
        </p:nvSpPr>
        <p:spPr>
          <a:xfrm>
            <a:off x="7725406" y="2630761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316FE44-D290-ACC1-536F-F9A6972893EA}"/>
              </a:ext>
            </a:extLst>
          </p:cNvPr>
          <p:cNvSpPr txBox="1"/>
          <p:nvPr/>
        </p:nvSpPr>
        <p:spPr>
          <a:xfrm>
            <a:off x="7978813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C49B40-B97E-7268-594F-5E3D255D2330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585BB3-01D9-2F8C-331A-8F39CF0BA567}"/>
              </a:ext>
            </a:extLst>
          </p:cNvPr>
          <p:cNvSpPr/>
          <p:nvPr/>
        </p:nvSpPr>
        <p:spPr>
          <a:xfrm>
            <a:off x="7860437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74413EE-2A11-A7C8-8BC8-D4C7E078A557}"/>
              </a:ext>
            </a:extLst>
          </p:cNvPr>
          <p:cNvSpPr txBox="1"/>
          <p:nvPr/>
        </p:nvSpPr>
        <p:spPr>
          <a:xfrm>
            <a:off x="7962404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09B9C8A-FC67-F44F-4EC4-AA44BE9E9670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1E721BD6-D274-BE27-3AD8-3A7B52B8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6B00417-045F-45B7-2B90-6360DE2CB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8E1F29C4-9DB9-F849-6CE5-2143754EBEAB}"/>
              </a:ext>
            </a:extLst>
          </p:cNvPr>
          <p:cNvSpPr txBox="1"/>
          <p:nvPr/>
        </p:nvSpPr>
        <p:spPr>
          <a:xfrm>
            <a:off x="7901887" y="457803"/>
            <a:ext cx="123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RIGHT JOIN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9A55E18-8B91-B5BE-C349-4F950DBFD26F}"/>
              </a:ext>
            </a:extLst>
          </p:cNvPr>
          <p:cNvSpPr/>
          <p:nvPr/>
        </p:nvSpPr>
        <p:spPr>
          <a:xfrm>
            <a:off x="7865591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D91ADC2-A212-646F-0290-A8606DB9084F}"/>
              </a:ext>
            </a:extLst>
          </p:cNvPr>
          <p:cNvSpPr/>
          <p:nvPr/>
        </p:nvSpPr>
        <p:spPr>
          <a:xfrm>
            <a:off x="7879702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15644FA-C00C-BE18-8027-F393E8EF7453}"/>
              </a:ext>
            </a:extLst>
          </p:cNvPr>
          <p:cNvSpPr txBox="1"/>
          <p:nvPr/>
        </p:nvSpPr>
        <p:spPr>
          <a:xfrm>
            <a:off x="676817" y="958449"/>
            <a:ext cx="54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4870E"/>
                </a:solidFill>
              </a:rPr>
              <a:t>RIGHT JOIN </a:t>
            </a:r>
            <a:r>
              <a:rPr lang="pt-BR" dirty="0">
                <a:solidFill>
                  <a:schemeClr val="bg1"/>
                </a:solidFill>
              </a:rPr>
              <a:t>pega as informações das duas tabelas e mostra tudo que está na segunda tabela e o que tem em comum na primeira tabela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5F1996F-367A-015C-5A6F-1C456378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98" y="1961355"/>
            <a:ext cx="5670223" cy="714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SELECT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</a:rPr>
              <a:t>a.aluno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</a:rPr>
              <a:t>p.</a:t>
            </a:r>
            <a:r>
              <a:rPr lang="pt-BR" altLang="pt-BR" dirty="0" err="1">
                <a:solidFill>
                  <a:srgbClr val="00B0F0"/>
                </a:solidFill>
              </a:rPr>
              <a:t>professor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FROM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alunos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lang="pt-BR" altLang="pt-BR" dirty="0">
                <a:solidFill>
                  <a:srgbClr val="00B0F0"/>
                </a:solidFill>
              </a:rPr>
              <a:t>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RIGHT JOIN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professores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lang="pt-BR" altLang="pt-BR" dirty="0">
                <a:solidFill>
                  <a:srgbClr val="00B0F0"/>
                </a:solidFill>
              </a:rPr>
              <a:t>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4870E"/>
                </a:solidFill>
                <a:effectLst/>
              </a:rPr>
              <a:t>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</a:rPr>
              <a:t>a.</a:t>
            </a:r>
            <a:r>
              <a:rPr lang="pt-BR" altLang="pt-BR" dirty="0" err="1">
                <a:solidFill>
                  <a:srgbClr val="00B0F0"/>
                </a:solidFill>
              </a:rPr>
              <a:t>id_professor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lang="pt-BR" altLang="pt-BR" dirty="0" err="1">
                <a:solidFill>
                  <a:srgbClr val="00B0F0"/>
                </a:solidFill>
              </a:rPr>
              <a:t>p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</a:rPr>
              <a:t>.id_professor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C033BC45-6108-8D36-4E59-C8C464F01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86064"/>
              </p:ext>
            </p:extLst>
          </p:nvPr>
        </p:nvGraphicFramePr>
        <p:xfrm>
          <a:off x="822934" y="2885272"/>
          <a:ext cx="1927313" cy="990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823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aluno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professor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Rafael Ruiz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Aparecido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Jordana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Rodrigo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Pedro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Vitor Alex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Nuncio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39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79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3</cp:revision>
  <dcterms:created xsi:type="dcterms:W3CDTF">2022-06-01T17:52:14Z</dcterms:created>
  <dcterms:modified xsi:type="dcterms:W3CDTF">2022-06-05T19:31:35Z</dcterms:modified>
</cp:coreProperties>
</file>