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Dataset com filmes e series da Netflix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PT" sz="1500">
                <a:solidFill>
                  <a:srgbClr val="0D0D0D"/>
                </a:solidFill>
                <a:highlight>
                  <a:schemeClr val="lt1"/>
                </a:highlight>
              </a:rPr>
              <a:t>Neste trabalho prático, desenvolvemos um sistema de informação baseado na web com o objetivo de expor e gerir informações sobre um tema escolhido (dataset com filmes e séries da Netflix (Kaggle).</a:t>
            </a:r>
            <a:endParaRPr sz="1500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indent="0" lvl="1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lang="pt-PT" sz="1500">
                <a:solidFill>
                  <a:srgbClr val="0D0D0D"/>
                </a:solidFill>
                <a:highlight>
                  <a:schemeClr val="lt1"/>
                </a:highlight>
              </a:rPr>
              <a:t>A aplicação foi desenvolvida de forma modular, abrangendo os componentes de dados, lógica e apresentação.</a:t>
            </a:r>
            <a:endParaRPr sz="2400"/>
          </a:p>
          <a:p>
            <a:pPr indent="0" lvl="1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lang="pt-PT" sz="1500">
                <a:solidFill>
                  <a:srgbClr val="0D0D0D"/>
                </a:solidFill>
                <a:highlight>
                  <a:schemeClr val="lt1"/>
                </a:highlight>
              </a:rPr>
              <a:t>Foram também exploradas as tecnologias mencionadas e sua inter-relação, além de explorar o conjunto de dados selecionado.</a:t>
            </a:r>
            <a:endParaRPr sz="2400"/>
          </a:p>
          <a:p>
            <a:pPr indent="0" lvl="1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None/>
            </a:pPr>
            <a:r>
              <a:rPr lang="pt-PT" sz="1500">
                <a:solidFill>
                  <a:srgbClr val="0D0D0D"/>
                </a:solidFill>
                <a:highlight>
                  <a:schemeClr val="lt1"/>
                </a:highlight>
              </a:rPr>
              <a:t>As interfaces de usuário foram projetadas de forma a oferecer uma experiência intuitiva.</a:t>
            </a:r>
            <a:endParaRPr sz="1500">
              <a:solidFill>
                <a:srgbClr val="0D0D0D"/>
              </a:solidFill>
              <a:highlight>
                <a:schemeClr val="lt1"/>
              </a:highlight>
            </a:endParaRPr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ce2405f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cce2405f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ccce2405f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cce2405f7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cce2405f7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ccce2405f7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1.</a:t>
            </a:r>
            <a:r>
              <a:rPr b="1" lang="pt-PT">
                <a:solidFill>
                  <a:srgbClr val="0D0D0D"/>
                </a:solidFill>
              </a:rPr>
              <a:t>Procura de dados:</a:t>
            </a:r>
            <a:r>
              <a:rPr lang="pt-PT">
                <a:solidFill>
                  <a:srgbClr val="0D0D0D"/>
                </a:solidFill>
              </a:rPr>
              <a:t> Permite realizar consultas para procurar dados específicos dentro do banco de dados Triplestore.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2.</a:t>
            </a:r>
            <a:r>
              <a:rPr b="1" lang="pt-PT">
                <a:solidFill>
                  <a:srgbClr val="0D0D0D"/>
                </a:solidFill>
              </a:rPr>
              <a:t>Procura genérica:</a:t>
            </a:r>
            <a:r>
              <a:rPr lang="pt-PT">
                <a:solidFill>
                  <a:srgbClr val="0D0D0D"/>
                </a:solidFill>
              </a:rPr>
              <a:t> Uma procura genérica permite aos usuários pesquisar por filmes, programas de TV, atores e diretores sem especificar critérios específicos.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3.</a:t>
            </a:r>
            <a:r>
              <a:rPr b="1" lang="pt-PT">
                <a:solidFill>
                  <a:srgbClr val="0D0D0D"/>
                </a:solidFill>
              </a:rPr>
              <a:t>Procura por um filme específico: </a:t>
            </a:r>
            <a:r>
              <a:rPr lang="pt-PT">
                <a:solidFill>
                  <a:srgbClr val="0D0D0D"/>
                </a:solidFill>
              </a:rPr>
              <a:t>Permite aos usuários pesquisar por um filme específico pelo seu título.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4.</a:t>
            </a:r>
            <a:r>
              <a:rPr b="1" lang="pt-PT">
                <a:solidFill>
                  <a:srgbClr val="0D0D0D"/>
                </a:solidFill>
              </a:rPr>
              <a:t>Procura de um membro em específico do elenco:</a:t>
            </a:r>
            <a:r>
              <a:rPr lang="pt-PT">
                <a:solidFill>
                  <a:srgbClr val="0D0D0D"/>
                </a:solidFill>
              </a:rPr>
              <a:t> Permite aos usuários pesquisar por membros do elenco de um filme ou programa de TV específico.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5.</a:t>
            </a:r>
            <a:r>
              <a:rPr b="1" lang="pt-PT">
                <a:solidFill>
                  <a:srgbClr val="0D0D0D"/>
                </a:solidFill>
              </a:rPr>
              <a:t>Procura por um diretor específico: </a:t>
            </a:r>
            <a:r>
              <a:rPr lang="pt-PT">
                <a:solidFill>
                  <a:srgbClr val="0D0D0D"/>
                </a:solidFill>
              </a:rPr>
              <a:t>Permite aos usuários procurar por um diretor específico pelo seu nome.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6.</a:t>
            </a:r>
            <a:r>
              <a:rPr b="1" lang="pt-PT">
                <a:solidFill>
                  <a:srgbClr val="0D0D0D"/>
                </a:solidFill>
              </a:rPr>
              <a:t>Procura de filmes lançados entre datas:</a:t>
            </a:r>
            <a:r>
              <a:rPr lang="pt-PT">
                <a:solidFill>
                  <a:srgbClr val="0D0D0D"/>
                </a:solidFill>
              </a:rPr>
              <a:t> Permite aos usuários pesquisar por filmes lançados num intervalo específico de datas.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7.</a:t>
            </a:r>
            <a:r>
              <a:rPr b="1" lang="pt-PT">
                <a:solidFill>
                  <a:srgbClr val="0D0D0D"/>
                </a:solidFill>
              </a:rPr>
              <a:t>Procura de filmes lançados num dado ano: </a:t>
            </a:r>
            <a:r>
              <a:rPr lang="pt-PT">
                <a:solidFill>
                  <a:srgbClr val="0D0D0D"/>
                </a:solidFill>
              </a:rPr>
              <a:t>Permite aos usuários pesquisar por filmes lançados num dado ano.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8.</a:t>
            </a:r>
            <a:r>
              <a:rPr b="1" lang="pt-PT">
                <a:solidFill>
                  <a:srgbClr val="0D0D0D"/>
                </a:solidFill>
              </a:rPr>
              <a:t>Procura de filmes baseados em gêneros:</a:t>
            </a:r>
            <a:r>
              <a:rPr lang="pt-PT">
                <a:solidFill>
                  <a:srgbClr val="0D0D0D"/>
                </a:solidFill>
              </a:rPr>
              <a:t> Permite pesquisar por filmes com base em gêneros específicos, como ação, comédia, drama, etc.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9.</a:t>
            </a:r>
            <a:r>
              <a:rPr b="1" lang="pt-PT">
                <a:solidFill>
                  <a:srgbClr val="0D0D0D"/>
                </a:solidFill>
              </a:rPr>
              <a:t>Inserção e exclusão de dados: </a:t>
            </a:r>
            <a:r>
              <a:rPr lang="pt-PT">
                <a:solidFill>
                  <a:srgbClr val="0D0D0D"/>
                </a:solidFill>
              </a:rPr>
              <a:t>Suporta operações de inserção e exclusão de dados no banco de dados Triplestore.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10.</a:t>
            </a:r>
            <a:r>
              <a:rPr b="1" lang="pt-PT">
                <a:solidFill>
                  <a:srgbClr val="0D0D0D"/>
                </a:solidFill>
              </a:rPr>
              <a:t>Inserção de um novo filme/série:</a:t>
            </a:r>
            <a:r>
              <a:rPr lang="pt-PT">
                <a:solidFill>
                  <a:srgbClr val="0D0D0D"/>
                </a:solidFill>
              </a:rPr>
              <a:t> Permite adicionar um novo filme ou programa de TV ao banco de dados Triplestore.</a:t>
            </a:r>
            <a:endParaRPr>
              <a:solidFill>
                <a:srgbClr val="0D0D0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11.</a:t>
            </a:r>
            <a:r>
              <a:rPr b="1" lang="pt-PT">
                <a:solidFill>
                  <a:srgbClr val="0D0D0D"/>
                </a:solidFill>
              </a:rPr>
              <a:t>Exclusão de um nome:</a:t>
            </a:r>
            <a:r>
              <a:rPr lang="pt-PT">
                <a:solidFill>
                  <a:srgbClr val="0D0D0D"/>
                </a:solidFill>
              </a:rPr>
              <a:t> Permite a exclusão de informações específicas, como o nome de um filme, ator ou diretor, do banco de dados.</a:t>
            </a:r>
            <a:endParaRPr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cce2405f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cce2405f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cce2405f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pt-PT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Desenvolvimento de um Sistema de Informação Baseado na Web</a:t>
            </a:r>
            <a:br>
              <a:rPr lang="pt-PT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PT" sz="6000">
                <a:solidFill>
                  <a:schemeClr val="accent2"/>
                </a:solidFill>
              </a:rPr>
              <a:t>Exploring a Netflix Catalog</a:t>
            </a:r>
            <a:br>
              <a:rPr lang="pt-PT" sz="60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PT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Web Semântica – TP1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PT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2023 / 2024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PT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Grupo 5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PT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Bruno Nunes, 80614 | David Raposo, 93395 | Rafael Gil, 118377 | Salomé Dias, 118163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PT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lay"/>
              <a:buNone/>
            </a:pPr>
            <a:r>
              <a:rPr b="1" lang="pt-PT">
                <a:solidFill>
                  <a:schemeClr val="accent2"/>
                </a:solidFill>
              </a:rPr>
              <a:t>1. Introdução ao tema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788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b="1" lang="pt-PT" sz="1500">
                <a:solidFill>
                  <a:srgbClr val="0D0D0D"/>
                </a:solidFill>
                <a:highlight>
                  <a:srgbClr val="FFFFFF"/>
                </a:highlight>
              </a:rPr>
              <a:t>Dataset:</a:t>
            </a:r>
            <a:endParaRPr b="1"/>
          </a:p>
          <a:p>
            <a:pPr indent="-323850" lvl="0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pt-PT" sz="1500"/>
              <a:t>Filmes e Séries Netflix - Kaggle</a:t>
            </a:r>
            <a:endParaRPr sz="15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b="1" lang="pt-PT" sz="15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Tecnologias utilizadas: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Char char="•"/>
            </a:pPr>
            <a:r>
              <a:rPr lang="pt-PT" sz="15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Python/Django - para a programação da aplicação;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Char char="•"/>
            </a:pPr>
            <a:r>
              <a:rPr lang="pt-PT" sz="15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RDF/NT - para o formato de dados;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Char char="•"/>
            </a:pPr>
            <a:r>
              <a:rPr lang="pt-PT" sz="15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Triplestore GraphDB - como repositório de dados;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Char char="•"/>
            </a:pPr>
            <a:r>
              <a:rPr lang="pt-PT" sz="15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SPARQL - para pesquisa e alteração dos dados na Triplestore;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1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645789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Desenvolvimento de um Sistema de Informação Baseado na Web</a:t>
            </a:r>
            <a:br>
              <a:rPr b="0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Exploring a Netflix Catalog</a:t>
            </a:r>
            <a:endParaRPr b="0" i="0" sz="1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050" y="4657375"/>
            <a:ext cx="3398775" cy="22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963" y="22696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600" y="2508838"/>
            <a:ext cx="2397000" cy="16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2421" y="605671"/>
            <a:ext cx="1419425" cy="14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252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lay"/>
              <a:buNone/>
            </a:pPr>
            <a:r>
              <a:rPr b="1" lang="pt-PT">
                <a:solidFill>
                  <a:schemeClr val="accent2"/>
                </a:solidFill>
              </a:rPr>
              <a:t>2</a:t>
            </a:r>
            <a:r>
              <a:rPr b="1" lang="pt-PT">
                <a:solidFill>
                  <a:schemeClr val="accent2"/>
                </a:solidFill>
              </a:rPr>
              <a:t>. Transformação dos dados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38200" y="16960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pt-PT" sz="2000"/>
              <a:t>CSV para RDF/NT</a:t>
            </a:r>
            <a:endParaRPr sz="20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63" y="2100400"/>
            <a:ext cx="665797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275" y="2190988"/>
            <a:ext cx="47434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>
                <a:solidFill>
                  <a:schemeClr val="accent2"/>
                </a:solidFill>
              </a:rPr>
              <a:t>3</a:t>
            </a:r>
            <a:r>
              <a:rPr b="1" lang="pt-PT">
                <a:solidFill>
                  <a:schemeClr val="accent2"/>
                </a:solidFill>
              </a:rPr>
              <a:t>. Transformação dos dados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50" y="1690825"/>
            <a:ext cx="7815600" cy="42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lay"/>
              <a:buNone/>
            </a:pPr>
            <a:r>
              <a:rPr b="1" lang="pt-PT">
                <a:solidFill>
                  <a:schemeClr val="accent2"/>
                </a:solidFill>
              </a:rPr>
              <a:t>4</a:t>
            </a:r>
            <a:r>
              <a:rPr b="1" lang="pt-PT">
                <a:solidFill>
                  <a:schemeClr val="accent2"/>
                </a:solidFill>
              </a:rPr>
              <a:t>. Operações sobre os dados (SPARQL)</a:t>
            </a:r>
            <a:br>
              <a:rPr b="1" lang="pt-PT">
                <a:solidFill>
                  <a:schemeClr val="accent2"/>
                </a:solidFill>
              </a:rPr>
            </a:br>
            <a:r>
              <a:rPr b="1" lang="pt-PT" sz="2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Operações utilizando SPARQL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de dados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genérica</a:t>
            </a:r>
            <a:endParaRPr b="1" sz="1500">
              <a:solidFill>
                <a:srgbClr val="0D0D0D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por um filme específico</a:t>
            </a:r>
            <a:endParaRPr b="1" sz="1500">
              <a:solidFill>
                <a:srgbClr val="0D0D0D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de um membro em espe</a:t>
            </a:r>
            <a:r>
              <a:rPr b="1" lang="pt-PT" sz="15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cífico do elenco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por um diretor específico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de filmes lançados entre datas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de filmes lançados num dado ano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Procura de filmes baseados em gêneros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Inserção e exclusão de dados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Inserção de um novo filme/série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Play"/>
              <a:buAutoNum type="arabicPeriod"/>
            </a:pPr>
            <a:r>
              <a:rPr b="1" i="0" lang="pt-PT" sz="150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Exclusão de um nome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0" y="645789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Desenvolvimento de um Sistema de Informação Baseado na Web</a:t>
            </a:r>
            <a:br>
              <a:rPr b="0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Exploring a Netflix Catalog</a:t>
            </a:r>
            <a:endParaRPr b="0" i="0" sz="1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-20" r="2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00" y="757450"/>
            <a:ext cx="4730050" cy="59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188" y="757438"/>
            <a:ext cx="44577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100" y="3733800"/>
            <a:ext cx="4457700" cy="291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34825" y="149075"/>
            <a:ext cx="452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PT" sz="2500">
                <a:solidFill>
                  <a:schemeClr val="dk1"/>
                </a:solidFill>
              </a:rPr>
              <a:t>Insert Query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007075" y="161500"/>
            <a:ext cx="43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PT" sz="2800">
                <a:solidFill>
                  <a:schemeClr val="dk1"/>
                </a:solidFill>
              </a:rPr>
              <a:t>Delete Query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031925" y="3205375"/>
            <a:ext cx="4137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PT" sz="2500">
                <a:solidFill>
                  <a:schemeClr val="dk1"/>
                </a:solidFill>
              </a:rPr>
              <a:t>Delete Query Validation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38200" y="243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lay"/>
              <a:buNone/>
            </a:pPr>
            <a:r>
              <a:rPr b="1" lang="pt-PT">
                <a:solidFill>
                  <a:schemeClr val="accent2"/>
                </a:solidFill>
              </a:rPr>
              <a:t>DEMO</a:t>
            </a:r>
            <a:endParaRPr b="1" sz="2700">
              <a:solidFill>
                <a:srgbClr val="595959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0" y="645789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Desenvolvimento de um Sistema de Informação Baseado na Web</a:t>
            </a:r>
            <a:br>
              <a:rPr b="0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PT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Exploring a Netflix Catalog</a:t>
            </a:r>
            <a:endParaRPr b="0" i="0" sz="1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