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Chatbot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Me. Fábio Carlos Moreno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95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Diálogo Simples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558344"/>
            <a:ext cx="9601200" cy="43090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 smtClean="0"/>
              <a:t>Componentes</a:t>
            </a:r>
          </a:p>
          <a:p>
            <a:pPr lvl="1" algn="just"/>
            <a:endParaRPr lang="pt-BR" sz="2800" dirty="0" smtClean="0"/>
          </a:p>
          <a:p>
            <a:pPr lvl="1" algn="just"/>
            <a:r>
              <a:rPr lang="pt-BR" sz="2800" dirty="0" smtClean="0"/>
              <a:t>Diálogos </a:t>
            </a:r>
            <a:r>
              <a:rPr lang="pt-BR" sz="2800" dirty="0"/>
              <a:t>- utilizados para gerenciar os fluxos de </a:t>
            </a:r>
            <a:r>
              <a:rPr lang="pt-BR" sz="2800" dirty="0" smtClean="0"/>
              <a:t>conversação.</a:t>
            </a:r>
          </a:p>
          <a:p>
            <a:pPr lvl="1" algn="just"/>
            <a:endParaRPr lang="pt-BR" sz="2800" dirty="0" smtClean="0"/>
          </a:p>
          <a:p>
            <a:pPr lvl="1" algn="just"/>
            <a:r>
              <a:rPr lang="pt-BR" sz="2800" dirty="0" smtClean="0"/>
              <a:t>Biblioteca </a:t>
            </a:r>
            <a:r>
              <a:rPr lang="pt-BR" sz="2800" dirty="0" err="1" smtClean="0"/>
              <a:t>Prompts</a:t>
            </a:r>
            <a:r>
              <a:rPr lang="pt-BR" sz="2800" dirty="0"/>
              <a:t> - </a:t>
            </a:r>
            <a:r>
              <a:rPr lang="pt-BR" sz="2800" dirty="0" smtClean="0"/>
              <a:t>classes </a:t>
            </a:r>
            <a:r>
              <a:rPr lang="pt-BR" sz="2800" dirty="0"/>
              <a:t>para construir formas de interagir e obter as respostas do usuário no formato desejado.</a:t>
            </a:r>
          </a:p>
          <a:p>
            <a:pPr lvl="1" algn="just"/>
            <a:endParaRPr lang="pt-BR" sz="2800" dirty="0" smtClean="0"/>
          </a:p>
          <a:p>
            <a:pPr lvl="1" algn="just"/>
            <a:r>
              <a:rPr lang="pt-BR" sz="2800" dirty="0" err="1" smtClean="0"/>
              <a:t>Waterfall</a:t>
            </a:r>
            <a:r>
              <a:rPr lang="pt-BR" sz="2800" dirty="0" smtClean="0"/>
              <a:t> </a:t>
            </a:r>
            <a:r>
              <a:rPr lang="pt-BR" sz="2800" dirty="0"/>
              <a:t>- conecta as etapas da conversação em </a:t>
            </a:r>
            <a:r>
              <a:rPr lang="pt-BR" sz="2800" dirty="0" smtClean="0"/>
              <a:t>sequência.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41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Diálogo Simples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97" y="2998190"/>
            <a:ext cx="9730458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Diálogo Simples 2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371600" y="2286000"/>
            <a:ext cx="5415566" cy="3581400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Construindo o diálogo com o SDK</a:t>
            </a:r>
          </a:p>
          <a:p>
            <a:pPr algn="just"/>
            <a:r>
              <a:rPr lang="pt-BR" sz="3200" dirty="0" smtClean="0"/>
              <a:t>Declarar e instanciar o objeto que gerencia o fluxo</a:t>
            </a:r>
            <a:endParaRPr lang="pt-BR" sz="3200" dirty="0"/>
          </a:p>
        </p:txBody>
      </p:sp>
      <p:pic>
        <p:nvPicPr>
          <p:cNvPr id="6" name="Espaço Reservado para Conteúdo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66" y="1862607"/>
            <a:ext cx="5575870" cy="31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Diálogo Simples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590540"/>
            <a:ext cx="9601200" cy="3581400"/>
          </a:xfrm>
        </p:spPr>
        <p:txBody>
          <a:bodyPr/>
          <a:lstStyle/>
          <a:p>
            <a:r>
              <a:rPr lang="pt-BR" dirty="0" smtClean="0"/>
              <a:t>Adicionar o diálogo MARCARCONSULTA e adicionar os passos de conversação.</a:t>
            </a:r>
          </a:p>
          <a:p>
            <a:r>
              <a:rPr lang="pt-BR" dirty="0" smtClean="0"/>
              <a:t>Fluxo:</a:t>
            </a:r>
          </a:p>
          <a:p>
            <a:pPr lvl="1"/>
            <a:r>
              <a:rPr lang="pt-BR" dirty="0"/>
              <a:t>Perguntar o nome do usuário.</a:t>
            </a:r>
          </a:p>
          <a:p>
            <a:pPr lvl="1"/>
            <a:r>
              <a:rPr lang="pt-BR" dirty="0"/>
              <a:t>Perguntar o convênio.</a:t>
            </a:r>
          </a:p>
          <a:p>
            <a:pPr lvl="1"/>
            <a:r>
              <a:rPr lang="pt-BR" dirty="0"/>
              <a:t>Perguntar a data e hora da consulta.</a:t>
            </a:r>
          </a:p>
          <a:p>
            <a:pPr lvl="1"/>
            <a:r>
              <a:rPr lang="pt-BR" dirty="0"/>
              <a:t>Uma confirmação e o encerramento do diálogo.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766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Diálogo Simples 2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9552309" cy="50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Diálogo Simples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Neste exemplo, utilizamos 2 </a:t>
            </a:r>
            <a:r>
              <a:rPr lang="pt-BR" dirty="0" err="1" smtClean="0"/>
              <a:t>prompt</a:t>
            </a:r>
            <a:r>
              <a:rPr lang="pt-BR" dirty="0"/>
              <a:t> </a:t>
            </a:r>
            <a:r>
              <a:rPr lang="pt-BR" dirty="0" smtClean="0"/>
              <a:t>com </a:t>
            </a:r>
            <a:r>
              <a:rPr lang="pt-BR" dirty="0"/>
              <a:t>nomes “</a:t>
            </a:r>
            <a:r>
              <a:rPr lang="pt-BR" dirty="0" err="1"/>
              <a:t>capturaTexto</a:t>
            </a:r>
            <a:r>
              <a:rPr lang="pt-BR" dirty="0"/>
              <a:t>” e “</a:t>
            </a:r>
            <a:r>
              <a:rPr lang="pt-BR" dirty="0" err="1"/>
              <a:t>capturaDataHora</a:t>
            </a:r>
            <a:r>
              <a:rPr lang="pt-BR" dirty="0"/>
              <a:t>”. Para que eu possa utilizá-los, preciso adicionar esses </a:t>
            </a:r>
            <a:r>
              <a:rPr lang="pt-BR" dirty="0" err="1"/>
              <a:t>prompts</a:t>
            </a:r>
            <a:r>
              <a:rPr lang="pt-BR" dirty="0"/>
              <a:t> no </a:t>
            </a:r>
            <a:r>
              <a:rPr lang="pt-BR" dirty="0" err="1" smtClean="0"/>
              <a:t>DialogSet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60949"/>
            <a:ext cx="8608533" cy="9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/>
              <a:t>Understanding</a:t>
            </a:r>
            <a:r>
              <a:rPr lang="pt-BR" dirty="0"/>
              <a:t> </a:t>
            </a:r>
            <a:r>
              <a:rPr lang="pt-BR" dirty="0" err="1"/>
              <a:t>Intelligent</a:t>
            </a:r>
            <a:r>
              <a:rPr lang="pt-BR" dirty="0"/>
              <a:t> </a:t>
            </a:r>
            <a:r>
              <a:rPr lang="pt-BR" dirty="0" smtClean="0"/>
              <a:t>Service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LUIS é o serviço de NLP (Natural </a:t>
            </a:r>
            <a:r>
              <a:rPr lang="pt-BR" sz="2800" dirty="0" err="1"/>
              <a:t>Language</a:t>
            </a:r>
            <a:r>
              <a:rPr lang="pt-BR" sz="2800" dirty="0"/>
              <a:t> </a:t>
            </a:r>
            <a:r>
              <a:rPr lang="pt-BR" sz="2800" dirty="0" err="1"/>
              <a:t>Processing</a:t>
            </a:r>
            <a:r>
              <a:rPr lang="pt-BR" sz="2800" dirty="0"/>
              <a:t>) da Microsoft. </a:t>
            </a:r>
            <a:endParaRPr lang="pt-BR" sz="2800" dirty="0" smtClean="0"/>
          </a:p>
          <a:p>
            <a:pPr algn="just"/>
            <a:r>
              <a:rPr lang="pt-BR" sz="2800" dirty="0" smtClean="0"/>
              <a:t>Sua </a:t>
            </a:r>
            <a:r>
              <a:rPr lang="pt-BR" sz="2800" dirty="0"/>
              <a:t>função é analisar a entrada de texto do usuário e transformar em dados para o sistema, através de intenções e entidades.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4029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Interações para previsão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Como está o tempo</a:t>
            </a:r>
          </a:p>
          <a:p>
            <a:r>
              <a:rPr lang="pt-BR" dirty="0"/>
              <a:t>Qual a previsão do tempo</a:t>
            </a:r>
          </a:p>
          <a:p>
            <a:r>
              <a:rPr lang="pt-BR" dirty="0"/>
              <a:t>Qual o tempo</a:t>
            </a:r>
          </a:p>
          <a:p>
            <a:r>
              <a:rPr lang="pt-BR" dirty="0"/>
              <a:t>Quero saber se vai chover</a:t>
            </a:r>
          </a:p>
          <a:p>
            <a:r>
              <a:rPr lang="pt-BR" dirty="0"/>
              <a:t>Quero saber se vai fazer sol</a:t>
            </a:r>
          </a:p>
          <a:p>
            <a:r>
              <a:rPr lang="pt-BR" dirty="0"/>
              <a:t>Será que vai fazer tempo bom</a:t>
            </a:r>
          </a:p>
          <a:p>
            <a:r>
              <a:rPr lang="pt-BR" dirty="0"/>
              <a:t>Será que vai fazer sol</a:t>
            </a:r>
          </a:p>
          <a:p>
            <a:r>
              <a:rPr lang="pt-BR" dirty="0"/>
              <a:t>Vai chover</a:t>
            </a:r>
          </a:p>
          <a:p>
            <a:r>
              <a:rPr lang="pt-BR" dirty="0"/>
              <a:t>Vai fazer sol</a:t>
            </a:r>
          </a:p>
        </p:txBody>
      </p:sp>
    </p:spTree>
    <p:extLst>
      <p:ext uri="{BB962C8B-B14F-4D97-AF65-F5344CB8AC3E}">
        <p14:creationId xmlns:p14="http://schemas.microsoft.com/office/powerpoint/2010/main" val="49273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Interações para marcar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</a:t>
            </a:r>
          </a:p>
          <a:p>
            <a:r>
              <a:rPr lang="pt-BR" dirty="0"/>
              <a:t>gostaria de marcar uma consulta</a:t>
            </a:r>
          </a:p>
          <a:p>
            <a:r>
              <a:rPr lang="pt-BR" dirty="0"/>
              <a:t>oi quero uma consulta</a:t>
            </a:r>
          </a:p>
          <a:p>
            <a:r>
              <a:rPr lang="pt-BR" dirty="0"/>
              <a:t>quero uma consulta</a:t>
            </a:r>
          </a:p>
          <a:p>
            <a:r>
              <a:rPr lang="pt-BR" dirty="0"/>
              <a:t>tem como fazer uma consulta</a:t>
            </a:r>
          </a:p>
        </p:txBody>
      </p:sp>
    </p:spTree>
    <p:extLst>
      <p:ext uri="{BB962C8B-B14F-4D97-AF65-F5344CB8AC3E}">
        <p14:creationId xmlns:p14="http://schemas.microsoft.com/office/powerpoint/2010/main" val="75220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Interações para pedir pizza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gostaria de fazer um pedido</a:t>
            </a:r>
          </a:p>
          <a:p>
            <a:r>
              <a:rPr lang="pt-BR" dirty="0"/>
              <a:t>gostaria de pedir uma pizza</a:t>
            </a:r>
          </a:p>
          <a:p>
            <a:r>
              <a:rPr lang="pt-BR" dirty="0"/>
              <a:t>quero pedir uma pizza</a:t>
            </a:r>
          </a:p>
          <a:p>
            <a:r>
              <a:rPr lang="pt-BR" dirty="0"/>
              <a:t>quero pizza</a:t>
            </a:r>
          </a:p>
          <a:p>
            <a:r>
              <a:rPr lang="pt-BR"/>
              <a:t>vocês tem pizza</a:t>
            </a:r>
          </a:p>
        </p:txBody>
      </p:sp>
    </p:spTree>
    <p:extLst>
      <p:ext uri="{BB962C8B-B14F-4D97-AF65-F5344CB8AC3E}">
        <p14:creationId xmlns:p14="http://schemas.microsoft.com/office/powerpoint/2010/main" val="14320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 </a:t>
            </a:r>
            <a:r>
              <a:rPr lang="pt-BR" dirty="0" err="1" smtClean="0"/>
              <a:t>chatbot</a:t>
            </a:r>
            <a:endParaRPr lang="pt-BR" dirty="0" smtClean="0"/>
          </a:p>
          <a:p>
            <a:r>
              <a:rPr lang="pt-BR" dirty="0" smtClean="0"/>
              <a:t>Instalar Microsoft </a:t>
            </a:r>
            <a:r>
              <a:rPr lang="pt-BR" dirty="0" err="1" smtClean="0"/>
              <a:t>Bot</a:t>
            </a:r>
            <a:r>
              <a:rPr lang="pt-BR" dirty="0" smtClean="0"/>
              <a:t> Framework</a:t>
            </a:r>
          </a:p>
          <a:p>
            <a:r>
              <a:rPr lang="pt-BR" dirty="0" smtClean="0"/>
              <a:t>Instalar o Emulador</a:t>
            </a:r>
          </a:p>
          <a:p>
            <a:r>
              <a:rPr lang="pt-BR" dirty="0" smtClean="0"/>
              <a:t>Nosso primeiro </a:t>
            </a:r>
            <a:r>
              <a:rPr lang="pt-BR" dirty="0" err="1" smtClean="0"/>
              <a:t>Bot</a:t>
            </a:r>
            <a:endParaRPr lang="pt-BR" dirty="0" smtClean="0"/>
          </a:p>
          <a:p>
            <a:r>
              <a:rPr lang="pt-BR" dirty="0" smtClean="0"/>
              <a:t>Diálogo Simples</a:t>
            </a:r>
          </a:p>
          <a:p>
            <a:r>
              <a:rPr lang="pt-BR" dirty="0" smtClean="0"/>
              <a:t>Conjunto de diálogo</a:t>
            </a:r>
          </a:p>
          <a:p>
            <a:r>
              <a:rPr lang="pt-BR" dirty="0" err="1" smtClean="0"/>
              <a:t>Luis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Understanding</a:t>
            </a:r>
            <a:r>
              <a:rPr lang="pt-BR" dirty="0" smtClean="0"/>
              <a:t> </a:t>
            </a:r>
            <a:r>
              <a:rPr lang="pt-BR" dirty="0" err="1" smtClean="0"/>
              <a:t>Intelligent</a:t>
            </a:r>
            <a:r>
              <a:rPr lang="pt-BR" dirty="0" smtClean="0"/>
              <a:t> Service)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72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Conectar um </a:t>
            </a:r>
            <a:r>
              <a:rPr lang="pt-BR" dirty="0" err="1" smtClean="0"/>
              <a:t>bot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Facebook</a:t>
            </a:r>
            <a:r>
              <a:rPr lang="pt-BR" dirty="0" smtClean="0"/>
              <a:t> – Passo a Passo</a:t>
            </a:r>
          </a:p>
          <a:p>
            <a:r>
              <a:rPr lang="pt-BR" dirty="0"/>
              <a:t>https://docs.microsoft.com/pt-br/azure/bot-service/bot-service-channel-connect-facebook?view=azure-bot-service-4.0</a:t>
            </a:r>
          </a:p>
        </p:txBody>
      </p:sp>
    </p:spTree>
    <p:extLst>
      <p:ext uri="{BB962C8B-B14F-4D97-AF65-F5344CB8AC3E}">
        <p14:creationId xmlns:p14="http://schemas.microsoft.com/office/powerpoint/2010/main" val="191158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6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Chatbot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sz="2800" dirty="0" smtClean="0"/>
              <a:t>É um software com o objetivo de simular uma conversação com as pessoas, reagindo à comandos, perguntas e respostas.</a:t>
            </a:r>
            <a:endParaRPr lang="pt-BR" sz="2800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5" y="4206019"/>
            <a:ext cx="704948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Chatbot</a:t>
            </a:r>
            <a:r>
              <a:rPr lang="pt-BR" dirty="0" smtClean="0"/>
              <a:t> – Outros exemplos</a:t>
            </a:r>
            <a:endParaRPr lang="pt-BR" dirty="0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1379275"/>
            <a:ext cx="8603088" cy="5406992"/>
          </a:xfrm>
        </p:spPr>
      </p:pic>
    </p:spTree>
    <p:extLst>
      <p:ext uri="{BB962C8B-B14F-4D97-AF65-F5344CB8AC3E}">
        <p14:creationId xmlns:p14="http://schemas.microsoft.com/office/powerpoint/2010/main" val="92698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Microsoft </a:t>
            </a:r>
            <a:r>
              <a:rPr lang="pt-BR" dirty="0" err="1"/>
              <a:t>Bot</a:t>
            </a:r>
            <a:r>
              <a:rPr lang="pt-BR" dirty="0"/>
              <a:t> Framework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Plataforma </a:t>
            </a:r>
            <a:r>
              <a:rPr lang="pt-BR" sz="2800" dirty="0"/>
              <a:t>para desenvolvimento de </a:t>
            </a:r>
            <a:r>
              <a:rPr lang="pt-BR" sz="2800" dirty="0" err="1"/>
              <a:t>bots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Fornece </a:t>
            </a:r>
            <a:r>
              <a:rPr lang="pt-BR" sz="2800" dirty="0"/>
              <a:t>tudo o que é necessário para construir, conectar, gerenciar e publicar </a:t>
            </a:r>
            <a:r>
              <a:rPr lang="pt-BR" sz="2800" dirty="0" err="1"/>
              <a:t>bots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a comunicação com diversos </a:t>
            </a:r>
            <a:r>
              <a:rPr lang="pt-BR" sz="2800" dirty="0" smtClean="0"/>
              <a:t>canais: Skype</a:t>
            </a:r>
            <a:r>
              <a:rPr lang="pt-BR" sz="2800" dirty="0"/>
              <a:t>, Slack, </a:t>
            </a:r>
            <a:r>
              <a:rPr lang="pt-BR" sz="2800" dirty="0" err="1"/>
              <a:t>Facebook</a:t>
            </a:r>
            <a:r>
              <a:rPr lang="pt-BR" sz="2800" dirty="0"/>
              <a:t> Messenger, Web Chat, entre </a:t>
            </a:r>
            <a:r>
              <a:rPr lang="pt-BR" sz="2800" dirty="0" smtClean="0"/>
              <a:t>outros.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868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Microsoft </a:t>
            </a:r>
            <a:r>
              <a:rPr lang="pt-BR" dirty="0" err="1" smtClean="0"/>
              <a:t>Bot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/>
              <a:t>Startup.cs</a:t>
            </a:r>
            <a:endParaRPr lang="pt-BR" sz="3200" dirty="0" smtClean="0"/>
          </a:p>
          <a:p>
            <a:pPr lvl="1"/>
            <a:r>
              <a:rPr lang="pt-BR" sz="3200" dirty="0" smtClean="0"/>
              <a:t>Arquivo com os parâmetros de inicialização do </a:t>
            </a:r>
            <a:r>
              <a:rPr lang="pt-BR" sz="3200" dirty="0" err="1" smtClean="0"/>
              <a:t>bot</a:t>
            </a:r>
            <a:endParaRPr lang="pt-BR" sz="3200" dirty="0" smtClean="0"/>
          </a:p>
          <a:p>
            <a:r>
              <a:rPr lang="pt-BR" sz="3200" dirty="0" smtClean="0"/>
              <a:t>Arquivo do </a:t>
            </a:r>
            <a:r>
              <a:rPr lang="pt-BR" sz="3200" dirty="0" err="1" smtClean="0"/>
              <a:t>Bot</a:t>
            </a:r>
            <a:endParaRPr lang="pt-BR" sz="3200" dirty="0" smtClean="0"/>
          </a:p>
          <a:p>
            <a:pPr lvl="1"/>
            <a:r>
              <a:rPr lang="pt-BR" sz="3200" dirty="0" smtClean="0"/>
              <a:t>Classe contendo as funcionalidades do </a:t>
            </a:r>
            <a:r>
              <a:rPr lang="pt-BR" sz="3200" dirty="0" err="1" smtClean="0"/>
              <a:t>bot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570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Boot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1" y="1682475"/>
            <a:ext cx="11274356" cy="36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</a:t>
            </a:r>
            <a:r>
              <a:rPr lang="pt-BR" dirty="0" err="1" smtClean="0"/>
              <a:t>Bot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558344"/>
            <a:ext cx="9601200" cy="4309056"/>
          </a:xfrm>
        </p:spPr>
        <p:txBody>
          <a:bodyPr/>
          <a:lstStyle/>
          <a:p>
            <a:r>
              <a:rPr lang="pt-BR" dirty="0" smtClean="0"/>
              <a:t>Respondendo a comandos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5" y="1951228"/>
            <a:ext cx="783064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1448" y="-57150"/>
            <a:ext cx="9601200" cy="1485900"/>
          </a:xfrm>
        </p:spPr>
        <p:txBody>
          <a:bodyPr/>
          <a:lstStyle/>
          <a:p>
            <a:r>
              <a:rPr lang="pt-BR" dirty="0" smtClean="0"/>
              <a:t>Diálogo Simples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530182"/>
            <a:ext cx="8790271" cy="6133024"/>
          </a:xfrm>
        </p:spPr>
      </p:pic>
    </p:spTree>
    <p:extLst>
      <p:ext uri="{BB962C8B-B14F-4D97-AF65-F5344CB8AC3E}">
        <p14:creationId xmlns:p14="http://schemas.microsoft.com/office/powerpoint/2010/main" val="37588937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360</TotalTime>
  <Words>406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Chatbot</vt:lpstr>
      <vt:lpstr>Visão Geral</vt:lpstr>
      <vt:lpstr>Chatbot</vt:lpstr>
      <vt:lpstr>Chatbot – Outros exemplos</vt:lpstr>
      <vt:lpstr>Microsoft Bot Framework</vt:lpstr>
      <vt:lpstr>Estrutura Básica Microsoft Bot Framework</vt:lpstr>
      <vt:lpstr>Primeiro Boot</vt:lpstr>
      <vt:lpstr>Segundo Bot</vt:lpstr>
      <vt:lpstr>Diálogo Simples</vt:lpstr>
      <vt:lpstr>Diálogo Simples 2</vt:lpstr>
      <vt:lpstr>Diálogo Simples 2</vt:lpstr>
      <vt:lpstr>Diálogo Simples 2</vt:lpstr>
      <vt:lpstr>Diálogo Simples 2</vt:lpstr>
      <vt:lpstr>Diálogo Simples 2</vt:lpstr>
      <vt:lpstr>Diálogo Simples 2</vt:lpstr>
      <vt:lpstr>Language Understanding Intelligent Service - Luis</vt:lpstr>
      <vt:lpstr>Exemplo de Interações para previsão do tempo</vt:lpstr>
      <vt:lpstr>Exemplo de Interações para marcar consulta</vt:lpstr>
      <vt:lpstr>Exemplo de Interações para pedir pizza</vt:lpstr>
      <vt:lpstr>Conectar um bot</vt:lpstr>
      <vt:lpstr>Dúvidas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Usuário do Windows</dc:creator>
  <cp:lastModifiedBy>Usuário do Windows</cp:lastModifiedBy>
  <cp:revision>14</cp:revision>
  <dcterms:created xsi:type="dcterms:W3CDTF">2018-11-06T09:43:41Z</dcterms:created>
  <dcterms:modified xsi:type="dcterms:W3CDTF">2018-11-06T15:44:39Z</dcterms:modified>
</cp:coreProperties>
</file>