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9"/>
  </p:notesMasterIdLst>
  <p:sldIdLst>
    <p:sldId id="266" r:id="rId2"/>
    <p:sldId id="441" r:id="rId3"/>
    <p:sldId id="444" r:id="rId4"/>
    <p:sldId id="445" r:id="rId5"/>
    <p:sldId id="447" r:id="rId6"/>
    <p:sldId id="448" r:id="rId7"/>
    <p:sldId id="446" r:id="rId8"/>
  </p:sldIdLst>
  <p:sldSz cx="9144000" cy="6858000" type="screen4x3"/>
  <p:notesSz cx="6662738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Suess" initials="SS" lastIdx="22" clrIdx="0">
    <p:extLst>
      <p:ext uri="{19B8F6BF-5375-455C-9EA6-DF929625EA0E}">
        <p15:presenceInfo xmlns:p15="http://schemas.microsoft.com/office/powerpoint/2012/main" userId="Severin Su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0"/>
    <a:srgbClr val="828282"/>
    <a:srgbClr val="006229"/>
    <a:srgbClr val="009440"/>
    <a:srgbClr val="006C44"/>
    <a:srgbClr val="006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B52D-4AE8-4F20-9361-9A887E295763}" type="datetimeFigureOut">
              <a:rPr lang="de-DE" smtClean="0"/>
              <a:t>09.12.19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33488"/>
            <a:ext cx="4440238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48213"/>
            <a:ext cx="5329238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F12-29A3-45B6-A1EF-68C5E6B82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6"/>
            <a:ext cx="5029200" cy="3134571"/>
          </a:xfrm>
        </p:spPr>
        <p:txBody>
          <a:bodyPr/>
          <a:lstStyle/>
          <a:p>
            <a:pPr>
              <a:defRPr/>
            </a:pPr>
            <a:endParaRPr lang="de-DE" b="1" dirty="0"/>
          </a:p>
        </p:txBody>
      </p:sp>
      <p:sp>
        <p:nvSpPr>
          <p:cNvPr id="604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96408-D20F-418E-B51A-4427455AFBD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Referat Markus Mustermann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24030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29880B4-4F94-4AB3-8212-50FECEA83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2CF3-12CA-448F-B5C7-6B06CDADCD54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5680991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5C760177-A729-43D2-88E7-3A9BF5F9EE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DAE1-0BA5-404B-9B0A-6968FC1B51F5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7801845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Grundkurs IB: Moritz Weiß</a:t>
            </a:r>
          </a:p>
        </p:txBody>
      </p:sp>
    </p:spTree>
    <p:extLst>
      <p:ext uri="{BB962C8B-B14F-4D97-AF65-F5344CB8AC3E}">
        <p14:creationId xmlns:p14="http://schemas.microsoft.com/office/powerpoint/2010/main" val="4047038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E9961E02-03DD-48FD-A878-A15F13D39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6B5A-63C6-4F97-BBD8-FBB9E56A5B5E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860889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A92B5AE-A32A-4ECA-9D7A-37CF681D3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E955-2D73-46AC-9324-A3B5A1DA5D8D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35742627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7A47A818-659D-4F5C-9010-C946738D6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27C7-DFF3-4245-926E-650DC193B07E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40607023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F95A3CD4-B238-4767-A116-1100AAAA46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F777-E443-4028-A954-9493210838FB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58287596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4CC4F0F1-FD0A-4C6B-B709-99CE9B12B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C85A-DA67-4280-B2CA-DB835731453B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300465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03E3AE2-8D05-4B07-B93F-439B2DFF28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372-8B2C-4A22-91ED-666DF8FF649C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1322232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A66245BA-AAE3-4BAF-B2C7-CEF7EEC984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F0B3-DE26-4E21-A8C6-F6DDBC269EB4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72511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77000"/>
            <a:ext cx="790575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600806D6-21FE-4838-84AE-61BC3710C6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477000"/>
            <a:ext cx="2087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C2FAB630-0A2C-4F08-B768-0566D121D1A1}" type="datetime1">
              <a:rPr lang="de-DE"/>
              <a:pPr>
                <a:defRPr/>
              </a:pPr>
              <a:t>09.12.19</a:t>
            </a:fld>
            <a:endParaRPr lang="de-DE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91288"/>
            <a:ext cx="54149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8038" y="657225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49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-44" charset="0"/>
        <a:buChar char="•"/>
        <a:defRPr sz="1600">
          <a:solidFill>
            <a:srgbClr val="006C3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537" y="2852936"/>
            <a:ext cx="7750175" cy="1728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1200" cap="none" spc="0" normalizeH="0" baseline="0" dirty="0">
                <a:ln>
                  <a:noFill/>
                </a:ln>
                <a:solidFill>
                  <a:srgbClr val="0062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PaRE3To-Projekt mit “Children for a better world e.V.“ als Praxispartner</a:t>
            </a:r>
            <a:endParaRPr kumimoji="0" lang="de-DE" alt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09.12.</a:t>
            </a: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2019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341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Datenaufbereitung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490" y="1554605"/>
            <a:ext cx="7560195" cy="4544858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dirty="0"/>
              <a:t>Versionskontrolle durch Git, Sicherung in GitHub</a:t>
            </a:r>
          </a:p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dirty="0"/>
              <a:t>Einarbeiten des Excel-Datensatzes in R und anschließendes Zusammenfügen der Wirkungsdaten aus den verschiedenen Berichtsjahren</a:t>
            </a:r>
          </a:p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dirty="0"/>
              <a:t>Anpassen der Variablenbezeichnungen zur besseren Vergleichbarkeit </a:t>
            </a:r>
          </a:p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dirty="0"/>
              <a:t>Einfügen der Erhebungsjahre und Bundesländer als zusätzliche Variablen</a:t>
            </a:r>
            <a:endParaRPr lang="en-US" sz="2200" dirty="0"/>
          </a:p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dirty="0"/>
              <a:t>Umcodierung zu kategorischen Variablen </a:t>
            </a:r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dirty="0">
                <a:sym typeface="Wingdings" pitchFamily="2" charset="2"/>
              </a:rPr>
              <a:t> Erstellen eines finalen Datensatzes</a:t>
            </a:r>
            <a:endParaRPr lang="de-DE" sz="220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09.12.2019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Datenauswertung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A50715-6BB7-5444-B575-A7618DDA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722107"/>
            <a:ext cx="756019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kern="0" dirty="0"/>
              <a:t>Zeitreihen für bestimmte Variablen </a:t>
            </a:r>
          </a:p>
          <a:p>
            <a:pPr marL="319088" indent="-319088" eaLnBrk="1" hangingPunct="1">
              <a:spcAft>
                <a:spcPts val="1200"/>
              </a:spcAft>
              <a:buClrTx/>
              <a:defRPr/>
            </a:pPr>
            <a:r>
              <a:rPr lang="de-DE" sz="2200" kern="0" dirty="0">
                <a:sym typeface="Wingdings" pitchFamily="2" charset="2"/>
              </a:rPr>
              <a:t> </a:t>
            </a:r>
            <a:r>
              <a:rPr lang="de-DE" sz="2200" kern="0" dirty="0"/>
              <a:t>Durchschnittliche Fördersumme pro Einrichtung, Gesamtfördersumme, Gesamtzahl der EF-Aktivitäten</a:t>
            </a:r>
          </a:p>
          <a:p>
            <a:pPr eaLnBrk="1" hangingPunct="1">
              <a:spcAft>
                <a:spcPts val="1200"/>
              </a:spcAft>
              <a:buClrTx/>
              <a:buFont typeface="Wingdings" pitchFamily="2" charset="2"/>
              <a:buChar char="à"/>
              <a:defRPr/>
            </a:pPr>
            <a:r>
              <a:rPr lang="de-DE" sz="2200" kern="0" dirty="0">
                <a:sym typeface="Wingdings" pitchFamily="2" charset="2"/>
              </a:rPr>
              <a:t>Zeitreihenanalyse: Linearer Trend, Glättung durch gleitende Durchschnitte</a:t>
            </a:r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kern="0" dirty="0">
                <a:sym typeface="Wingdings" pitchFamily="2" charset="2"/>
              </a:rPr>
              <a:t>-    Korrelationsmatrix</a:t>
            </a:r>
            <a:endParaRPr lang="de-DE" sz="2200" kern="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>
              <a:sym typeface="Wingdings" pitchFamily="2" charset="2"/>
            </a:endParaRPr>
          </a:p>
          <a:p>
            <a:pPr eaLnBrk="1" hangingPunct="1">
              <a:spcAft>
                <a:spcPts val="1200"/>
              </a:spcAft>
              <a:buClrTx/>
              <a:buFont typeface="Wingdings" pitchFamily="2" charset="2"/>
              <a:buChar char="à"/>
              <a:defRPr/>
            </a:pPr>
            <a:endParaRPr lang="de-DE" sz="2200" kern="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99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64D0845-CD6B-A44B-9ED0-B50E3857B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406" y="1482436"/>
            <a:ext cx="6197188" cy="47244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Datenauswertung</a:t>
            </a:r>
          </a:p>
        </p:txBody>
      </p:sp>
    </p:spTree>
    <p:extLst>
      <p:ext uri="{BB962C8B-B14F-4D97-AF65-F5344CB8AC3E}">
        <p14:creationId xmlns:p14="http://schemas.microsoft.com/office/powerpoint/2010/main" val="259811581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Datenauswertung</a:t>
            </a:r>
          </a:p>
        </p:txBody>
      </p:sp>
      <p:pic>
        <p:nvPicPr>
          <p:cNvPr id="6" name="Inhaltsplatzhalter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E7EC887-40E8-954D-9E69-18D55B9F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406" y="1482436"/>
            <a:ext cx="6197188" cy="4724400"/>
          </a:xfrm>
        </p:spPr>
      </p:pic>
    </p:spTree>
    <p:extLst>
      <p:ext uri="{BB962C8B-B14F-4D97-AF65-F5344CB8AC3E}">
        <p14:creationId xmlns:p14="http://schemas.microsoft.com/office/powerpoint/2010/main" val="20700702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Datenauswertung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B14E83B-ACFD-B041-B4E9-D1BA24001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406" y="1461654"/>
            <a:ext cx="6197188" cy="4724400"/>
          </a:xfrm>
        </p:spPr>
      </p:pic>
    </p:spTree>
    <p:extLst>
      <p:ext uri="{BB962C8B-B14F-4D97-AF65-F5344CB8AC3E}">
        <p14:creationId xmlns:p14="http://schemas.microsoft.com/office/powerpoint/2010/main" val="83172371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Weiteres Vorgehen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kern="0" dirty="0" err="1"/>
              <a:t>Principle</a:t>
            </a:r>
            <a:r>
              <a:rPr lang="de-DE" sz="2200" kern="0" dirty="0"/>
              <a:t>-</a:t>
            </a:r>
            <a:r>
              <a:rPr lang="de-DE" sz="2200" kern="0" dirty="0" err="1"/>
              <a:t>component</a:t>
            </a:r>
            <a:r>
              <a:rPr lang="de-DE" sz="2200" kern="0" dirty="0"/>
              <a:t>-analysis / </a:t>
            </a:r>
            <a:r>
              <a:rPr lang="de-DE" sz="2200" kern="0" dirty="0" err="1"/>
              <a:t>Factor</a:t>
            </a:r>
            <a:r>
              <a:rPr lang="de-DE" sz="2200" kern="0" dirty="0"/>
              <a:t>-analysis</a:t>
            </a:r>
          </a:p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kern="0" dirty="0"/>
              <a:t>Regressionsanalyse mit den ermittelten Faktoren als abhängige Variablen</a:t>
            </a:r>
          </a:p>
          <a:p>
            <a:pPr eaLnBrk="1" hangingPunct="1">
              <a:spcAft>
                <a:spcPts val="1200"/>
              </a:spcAft>
              <a:buClrTx/>
              <a:buFont typeface="Wingdings" pitchFamily="2" charset="2"/>
              <a:buChar char="à"/>
              <a:defRPr/>
            </a:pPr>
            <a:r>
              <a:rPr lang="de-DE" sz="2200" kern="0" dirty="0">
                <a:sym typeface="Wingdings" pitchFamily="2" charset="2"/>
              </a:rPr>
              <a:t>Regression von abhängigen Variablen auf Fördersumme oder von Änderungen auf Änderungen?</a:t>
            </a:r>
          </a:p>
          <a:p>
            <a:pPr eaLnBrk="1" hangingPunct="1">
              <a:spcAft>
                <a:spcPts val="1200"/>
              </a:spcAft>
              <a:buClrTx/>
              <a:buFont typeface="Wingdings" pitchFamily="2" charset="2"/>
              <a:buChar char="à"/>
              <a:defRPr/>
            </a:pPr>
            <a:r>
              <a:rPr lang="de-DE" sz="2200" kern="0" dirty="0">
                <a:sym typeface="Wingdings" pitchFamily="2" charset="2"/>
              </a:rPr>
              <a:t>Bundesland-Fixed-</a:t>
            </a:r>
            <a:r>
              <a:rPr lang="de-DE" sz="2200" kern="0" dirty="0" err="1">
                <a:sym typeface="Wingdings" pitchFamily="2" charset="2"/>
              </a:rPr>
              <a:t>Effects</a:t>
            </a:r>
            <a:r>
              <a:rPr lang="de-DE" sz="2200" kern="0" dirty="0">
                <a:sym typeface="Wingdings" pitchFamily="2" charset="2"/>
              </a:rPr>
              <a:t>?</a:t>
            </a:r>
          </a:p>
          <a:p>
            <a:pPr eaLnBrk="1" hangingPunct="1">
              <a:spcAft>
                <a:spcPts val="1200"/>
              </a:spcAft>
              <a:buClrTx/>
              <a:buFontTx/>
              <a:buChar char="-"/>
              <a:defRPr/>
            </a:pPr>
            <a:r>
              <a:rPr lang="de-DE" sz="2200" kern="0" dirty="0"/>
              <a:t>Einrichtungen, die nicht vom Entdeckerfonds unterstützt werden, als mögliche Kontrollgruppe</a:t>
            </a:r>
          </a:p>
          <a:p>
            <a:pPr marL="319088" indent="-319088" eaLnBrk="1" hangingPunct="1">
              <a:spcAft>
                <a:spcPts val="1200"/>
              </a:spcAft>
              <a:buClrTx/>
              <a:defRPr/>
            </a:pPr>
            <a:r>
              <a:rPr lang="de-DE" sz="2200" kern="0" dirty="0">
                <a:sym typeface="Wingdings" pitchFamily="2" charset="2"/>
              </a:rPr>
              <a:t> Problem: Fehlen einer klaren Kontrollgruppe, kausale Effekte schwer zu finden</a:t>
            </a:r>
            <a:endParaRPr lang="de-DE" sz="2200" kern="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21093834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aesentation_lmu_aktuell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 Design</Template>
  <TotalTime>0</TotalTime>
  <Words>174</Words>
  <Application>Microsoft Macintosh PowerPoint</Application>
  <PresentationFormat>Bildschirmpräsentation (4:3)</PresentationFormat>
  <Paragraphs>38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Calibri</vt:lpstr>
      <vt:lpstr>Cambria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1. Datenaufbereitung</vt:lpstr>
      <vt:lpstr>2. Datenauswertung</vt:lpstr>
      <vt:lpstr>2. Datenauswertung</vt:lpstr>
      <vt:lpstr>2. Datenauswertung</vt:lpstr>
      <vt:lpstr>2. Datenauswertung</vt:lpstr>
      <vt:lpstr>3. 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Suess</dc:creator>
  <cp:lastModifiedBy>Yannick Zurl</cp:lastModifiedBy>
  <cp:revision>103</cp:revision>
  <dcterms:created xsi:type="dcterms:W3CDTF">2019-01-14T17:03:49Z</dcterms:created>
  <dcterms:modified xsi:type="dcterms:W3CDTF">2019-12-09T14:27:11Z</dcterms:modified>
</cp:coreProperties>
</file>