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9"/>
  </p:notesMasterIdLst>
  <p:sldIdLst>
    <p:sldId id="266" r:id="rId2"/>
    <p:sldId id="441" r:id="rId3"/>
    <p:sldId id="445" r:id="rId4"/>
    <p:sldId id="444" r:id="rId5"/>
    <p:sldId id="447" r:id="rId6"/>
    <p:sldId id="448" r:id="rId7"/>
    <p:sldId id="446" r:id="rId8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24.01.2020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09.12.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2019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490" y="1554605"/>
            <a:ext cx="7560195" cy="4544858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solidFill>
                  <a:schemeClr val="tx1"/>
                </a:solidFill>
              </a:rPr>
              <a:t>Berechnung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dirty="0" err="1">
                <a:solidFill>
                  <a:schemeClr val="tx1"/>
                </a:solidFill>
              </a:rPr>
              <a:t>realen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Fördersummenpreise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für</a:t>
            </a:r>
            <a:r>
              <a:rPr lang="en-US" sz="2200" dirty="0">
                <a:solidFill>
                  <a:schemeClr val="tx1"/>
                </a:solidFill>
              </a:rPr>
              <a:t> das </a:t>
            </a:r>
            <a:r>
              <a:rPr lang="en-US" sz="2200" dirty="0" err="1">
                <a:solidFill>
                  <a:schemeClr val="tx1"/>
                </a:solidFill>
              </a:rPr>
              <a:t>Mittagstischprojekt</a:t>
            </a:r>
            <a:r>
              <a:rPr lang="en-US" sz="2200" dirty="0">
                <a:solidFill>
                  <a:schemeClr val="tx1"/>
                </a:solidFill>
              </a:rPr>
              <a:t> und den </a:t>
            </a:r>
            <a:r>
              <a:rPr lang="en-US" sz="2200" dirty="0" err="1">
                <a:solidFill>
                  <a:schemeClr val="tx1"/>
                </a:solidFill>
              </a:rPr>
              <a:t>Entdeckerfond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auch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für</a:t>
            </a:r>
            <a:r>
              <a:rPr lang="en-US" sz="2200" dirty="0">
                <a:solidFill>
                  <a:schemeClr val="tx1"/>
                </a:solidFill>
              </a:rPr>
              <a:t> das </a:t>
            </a:r>
            <a:r>
              <a:rPr lang="en-US" sz="2200" dirty="0" err="1">
                <a:solidFill>
                  <a:schemeClr val="tx1"/>
                </a:solidFill>
              </a:rPr>
              <a:t>Einrichtungsbudget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Zusammenfügen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mit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dirty="0" err="1">
                <a:solidFill>
                  <a:schemeClr val="tx1"/>
                </a:solidFill>
              </a:rPr>
              <a:t>Wirkunsdatentabelle</a:t>
            </a:r>
            <a:endParaRPr lang="en-US" sz="2200" dirty="0">
              <a:solidFill>
                <a:schemeClr val="tx1"/>
              </a:solidFill>
            </a:endParaRP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solidFill>
                  <a:schemeClr val="tx1"/>
                </a:solidFill>
              </a:rPr>
              <a:t>Erstellen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neuer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Variablen</a:t>
            </a:r>
            <a:r>
              <a:rPr lang="en-US" sz="2200" dirty="0">
                <a:solidFill>
                  <a:schemeClr val="tx1"/>
                </a:solidFill>
              </a:rPr>
              <a:t>, die von Interesse sein </a:t>
            </a:r>
            <a:r>
              <a:rPr lang="en-US" sz="2200" dirty="0" err="1">
                <a:solidFill>
                  <a:schemeClr val="tx1"/>
                </a:solidFill>
              </a:rPr>
              <a:t>könnten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Anzahl</a:t>
            </a:r>
            <a:r>
              <a:rPr lang="en-US" sz="1800" dirty="0">
                <a:solidFill>
                  <a:schemeClr val="tx1"/>
                </a:solidFill>
              </a:rPr>
              <a:t> an Jahren, </a:t>
            </a:r>
            <a:r>
              <a:rPr lang="en-US" sz="1800" dirty="0" err="1">
                <a:solidFill>
                  <a:schemeClr val="tx1"/>
                </a:solidFill>
              </a:rPr>
              <a:t>seitdem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Einrichtung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gefördert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wird</a:t>
            </a:r>
            <a:endParaRPr lang="en-US" sz="1800" dirty="0">
              <a:solidFill>
                <a:schemeClr val="tx1"/>
              </a:solidFill>
            </a:endParaRP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Differenz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zwischen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angefragter</a:t>
            </a:r>
            <a:r>
              <a:rPr lang="en-US" sz="1800" dirty="0">
                <a:solidFill>
                  <a:schemeClr val="tx1"/>
                </a:solidFill>
              </a:rPr>
              <a:t> und </a:t>
            </a:r>
            <a:r>
              <a:rPr lang="en-US" sz="1800" dirty="0" err="1">
                <a:solidFill>
                  <a:schemeClr val="tx1"/>
                </a:solidFill>
              </a:rPr>
              <a:t>tatsächlicher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Fördersumme</a:t>
            </a:r>
            <a:endParaRPr lang="en-US" sz="1800" dirty="0">
              <a:solidFill>
                <a:schemeClr val="tx1"/>
              </a:solidFill>
            </a:endParaRP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09.12.2019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902" y="634967"/>
                <a:ext cx="7560195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Modell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de-DE" sz="2200" b="0" i="1" kern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de-DE" sz="2200" b="0" i="1" kern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0" i="1" kern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e>
                    </m:d>
                    <m:r>
                      <a:rPr lang="de-DE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200" b="0" i="0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exp</m:t>
                        </m:r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𝛾</m:t>
                        </m:r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de-DE" sz="220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exp</m:t>
                        </m:r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𝛾</m:t>
                        </m:r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</a:t>
                </a:r>
                <a:r>
                  <a:rPr lang="de-DE" sz="2200" kern="0" dirty="0" err="1">
                    <a:sym typeface="Wingdings" pitchFamily="2" charset="2"/>
                  </a:rPr>
                  <a:t>Ernhährung</a:t>
                </a:r>
                <a:r>
                  <a:rPr lang="de-DE" sz="2200" kern="0" dirty="0">
                    <a:sym typeface="Wingdings" pitchFamily="2" charset="2"/>
                  </a:rPr>
                  <a:t>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kern="0" dirty="0">
                    <a:sym typeface="Wingdings" pitchFamily="2" charset="2"/>
                  </a:rPr>
                  <a:t>Interpretation: 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(0.29127) = 1.338125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902" y="634967"/>
                <a:ext cx="7560195" cy="6535753"/>
              </a:xfrm>
              <a:prstGeom prst="rect">
                <a:avLst/>
              </a:prstGeom>
              <a:blipFill>
                <a:blip r:embed="rId3"/>
                <a:stretch>
                  <a:fillRect l="-1048" r="-17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" y="1304122"/>
            <a:ext cx="9019381" cy="51728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Erweitertes Modell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7535D9-9C44-4F3F-99FE-87B8737A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72371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Weiteres 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21093834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194</Words>
  <Application>Microsoft Office PowerPoint</Application>
  <PresentationFormat>Bildschirmpräsentation (4:3)</PresentationFormat>
  <Paragraphs>33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2. Health Influence</vt:lpstr>
      <vt:lpstr>2. Regressionsmodell Health Influence</vt:lpstr>
      <vt:lpstr>2. Datenauswertung Health Influence</vt:lpstr>
      <vt:lpstr>2. Datenauswertung</vt:lpstr>
      <vt:lpstr>3.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Laura Jepsen</cp:lastModifiedBy>
  <cp:revision>111</cp:revision>
  <dcterms:created xsi:type="dcterms:W3CDTF">2019-01-14T17:03:49Z</dcterms:created>
  <dcterms:modified xsi:type="dcterms:W3CDTF">2020-01-24T17:05:49Z</dcterms:modified>
</cp:coreProperties>
</file>