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D19A388-2905-4DA7-981B-E4BCD66B41E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8F05911-051D-4A48-AAB0-67753B64D2D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VS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Entenda as diferenças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7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Parte da Frente.</a:t>
            </a:r>
          </a:p>
          <a:p>
            <a:r>
              <a:rPr lang="pt-BR" dirty="0" smtClean="0"/>
              <a:t>Parte Visual.</a:t>
            </a:r>
          </a:p>
          <a:p>
            <a:r>
              <a:rPr lang="pt-BR" dirty="0" smtClean="0"/>
              <a:t>O que nosso navegador executa.</a:t>
            </a:r>
          </a:p>
          <a:p>
            <a:r>
              <a:rPr lang="pt-BR" dirty="0" smtClean="0"/>
              <a:t>HTML, CSS, JAVASCRIPT.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82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Parte de “Trás.”</a:t>
            </a:r>
          </a:p>
          <a:p>
            <a:r>
              <a:rPr lang="pt-BR" dirty="0" smtClean="0"/>
              <a:t>Servidor.</a:t>
            </a:r>
          </a:p>
          <a:p>
            <a:r>
              <a:rPr lang="pt-BR" dirty="0" smtClean="0"/>
              <a:t>PHP, Banco de dados.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34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</TotalTime>
  <Words>40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Elementar</vt:lpstr>
      <vt:lpstr>Front-End VS Back-End</vt:lpstr>
      <vt:lpstr>Front-End</vt:lpstr>
      <vt:lpstr>Back-End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VS Back-End</dc:title>
  <dc:creator>Usuário do Windows</dc:creator>
  <cp:lastModifiedBy>Usuário do Windows</cp:lastModifiedBy>
  <cp:revision>1</cp:revision>
  <dcterms:created xsi:type="dcterms:W3CDTF">2017-04-27T14:55:33Z</dcterms:created>
  <dcterms:modified xsi:type="dcterms:W3CDTF">2017-04-27T14:57:45Z</dcterms:modified>
</cp:coreProperties>
</file>