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7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465E-50EC-4ABA-8EAA-8D053EF93F07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BA7E93-8048-46BF-9820-37E2987AF939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465E-50EC-4ABA-8EAA-8D053EF93F07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A7E93-8048-46BF-9820-37E2987AF93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465E-50EC-4ABA-8EAA-8D053EF93F07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A7E93-8048-46BF-9820-37E2987AF93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465E-50EC-4ABA-8EAA-8D053EF93F07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BA7E93-8048-46BF-9820-37E2987AF939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465E-50EC-4ABA-8EAA-8D053EF93F07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BA7E93-8048-46BF-9820-37E2987AF939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465E-50EC-4ABA-8EAA-8D053EF93F07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BA7E93-8048-46BF-9820-37E2987AF939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465E-50EC-4ABA-8EAA-8D053EF93F07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BA7E93-8048-46BF-9820-37E2987AF939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465E-50EC-4ABA-8EAA-8D053EF93F07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BA7E93-8048-46BF-9820-37E2987AF939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465E-50EC-4ABA-8EAA-8D053EF93F07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BA7E93-8048-46BF-9820-37E2987AF939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465E-50EC-4ABA-8EAA-8D053EF93F07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BA7E93-8048-46BF-9820-37E2987AF939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465E-50EC-4ABA-8EAA-8D053EF93F07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BA7E93-8048-46BF-9820-37E2987AF939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C38465E-50EC-4ABA-8EAA-8D053EF93F07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39BA7E93-8048-46BF-9820-37E2987AF939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 que é o PHP</a:t>
            </a:r>
            <a:r>
              <a:rPr lang="pt-BR" dirty="0" smtClean="0"/>
              <a:t>?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Conceitos e Introdução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833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Linguagem de programação.</a:t>
            </a:r>
          </a:p>
          <a:p>
            <a:r>
              <a:rPr lang="pt-BR" dirty="0" smtClean="0"/>
              <a:t>Roda diretamente no servidor.</a:t>
            </a:r>
          </a:p>
          <a:p>
            <a:r>
              <a:rPr lang="pt-BR" dirty="0" smtClean="0"/>
              <a:t>“Fácil de programar”.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4224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Grande Comunidade.</a:t>
            </a:r>
          </a:p>
          <a:p>
            <a:r>
              <a:rPr lang="pt-BR" dirty="0" smtClean="0"/>
              <a:t>Gratuito.</a:t>
            </a:r>
          </a:p>
          <a:p>
            <a:r>
              <a:rPr lang="pt-BR" dirty="0" smtClean="0"/>
              <a:t>Muitos Recursos.</a:t>
            </a:r>
          </a:p>
          <a:p>
            <a:r>
              <a:rPr lang="pt-BR" dirty="0" smtClean="0"/>
              <a:t>Frameworks e bibliotecas.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5418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Extremamente Rápido.</a:t>
            </a:r>
          </a:p>
          <a:p>
            <a:r>
              <a:rPr lang="pt-BR" dirty="0" smtClean="0"/>
              <a:t>Constantes Atualizações.</a:t>
            </a:r>
          </a:p>
          <a:p>
            <a:r>
              <a:rPr lang="pt-BR" dirty="0" smtClean="0"/>
              <a:t>E muito mais!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6612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" indent="0">
              <a:buNone/>
            </a:pPr>
            <a:r>
              <a:rPr lang="pt-BR" dirty="0" smtClean="0"/>
              <a:t>&lt;?</a:t>
            </a:r>
            <a:r>
              <a:rPr lang="pt-BR" dirty="0" err="1" smtClean="0"/>
              <a:t>php</a:t>
            </a:r>
            <a:r>
              <a:rPr lang="pt-BR" dirty="0" smtClean="0"/>
              <a:t> </a:t>
            </a:r>
            <a:r>
              <a:rPr lang="pt-BR" dirty="0" err="1" smtClean="0"/>
              <a:t>echo</a:t>
            </a:r>
            <a:r>
              <a:rPr lang="pt-BR" dirty="0" smtClean="0"/>
              <a:t> “Olá mundo!” ?&gt;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códigos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36312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r">
  <a:themeElements>
    <a:clrScheme name="Elementa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r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3</TotalTime>
  <Words>59</Words>
  <Application>Microsoft Office PowerPoint</Application>
  <PresentationFormat>Apresentação na tela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Elementar</vt:lpstr>
      <vt:lpstr>O que é o PHP? </vt:lpstr>
      <vt:lpstr>Conceitos</vt:lpstr>
      <vt:lpstr>Vantagens</vt:lpstr>
      <vt:lpstr>Vantagens</vt:lpstr>
      <vt:lpstr>Exemplo de códigos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que é o PHP?</dc:title>
  <dc:creator>Usuário do Windows</dc:creator>
  <cp:lastModifiedBy>Usuário do Windows</cp:lastModifiedBy>
  <cp:revision>2</cp:revision>
  <dcterms:created xsi:type="dcterms:W3CDTF">2017-04-27T14:20:09Z</dcterms:created>
  <dcterms:modified xsi:type="dcterms:W3CDTF">2017-04-27T14:31:29Z</dcterms:modified>
</cp:coreProperties>
</file>