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5FD6783-C433-4D46-A2CF-4DE17AAD6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B119D00-604A-41F5-8F99-D08D26225DF0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Servidor APACHE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a lógica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5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Servidor Web.</a:t>
            </a:r>
          </a:p>
          <a:p>
            <a:r>
              <a:rPr lang="pt-BR" dirty="0" smtClean="0"/>
              <a:t>Protocolo HTTP.</a:t>
            </a:r>
          </a:p>
          <a:p>
            <a:r>
              <a:rPr lang="pt-BR" dirty="0" smtClean="0"/>
              <a:t>Representa quase 50% dos servidores WEB ativos no mundo.</a:t>
            </a:r>
          </a:p>
          <a:p>
            <a:r>
              <a:rPr lang="pt-BR" dirty="0" smtClean="0"/>
              <a:t>Windows, Linux, MAC.</a:t>
            </a:r>
          </a:p>
          <a:p>
            <a:r>
              <a:rPr lang="pt-BR" dirty="0" smtClean="0"/>
              <a:t>Seguro.</a:t>
            </a:r>
          </a:p>
          <a:p>
            <a:r>
              <a:rPr lang="pt-BR" dirty="0" smtClean="0"/>
              <a:t>Estável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e </a:t>
            </a:r>
            <a:r>
              <a:rPr lang="pt-BR" dirty="0" err="1" smtClean="0"/>
              <a:t>Caracteristicas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8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ACESSAMOS O SITE </a:t>
            </a:r>
            <a:r>
              <a:rPr lang="pt-BR" dirty="0" smtClean="0">
                <a:sym typeface="Wingdings" pitchFamily="2" charset="2"/>
              </a:rPr>
              <a:t></a:t>
            </a:r>
            <a:r>
              <a:rPr lang="pt-BR" dirty="0" smtClean="0"/>
              <a:t> ENVIAMOS  PARA O SERVER</a:t>
            </a:r>
          </a:p>
          <a:p>
            <a:endParaRPr lang="pt-BR" dirty="0"/>
          </a:p>
          <a:p>
            <a:r>
              <a:rPr lang="pt-BR" dirty="0" smtClean="0"/>
              <a:t>NAVEGADOR </a:t>
            </a:r>
            <a:r>
              <a:rPr lang="pt-BR" dirty="0" smtClean="0">
                <a:sym typeface="Wingdings" pitchFamily="2" charset="2"/>
              </a:rPr>
              <a:t> SERVER</a:t>
            </a:r>
          </a:p>
          <a:p>
            <a:endParaRPr lang="pt-BR" dirty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Conteúdo pronto para ser mostrado!</a:t>
            </a:r>
          </a:p>
          <a:p>
            <a:r>
              <a:rPr lang="pt-BR" dirty="0" smtClean="0">
                <a:sym typeface="Wingdings" pitchFamily="2" charset="2"/>
              </a:rPr>
              <a:t>Temos agora o FRONT-END!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o garçom.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9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</TotalTime>
  <Words>60</Words>
  <Application>Microsoft Office PowerPoint</Application>
  <PresentationFormat>Apresentação na tela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Elementar</vt:lpstr>
      <vt:lpstr>Servidor APACHE</vt:lpstr>
      <vt:lpstr>Vantagens e Caracteristicas</vt:lpstr>
      <vt:lpstr>É o garçom.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APACHE</dc:title>
  <dc:creator>Usuário do Windows</dc:creator>
  <cp:lastModifiedBy>Usuário do Windows</cp:lastModifiedBy>
  <cp:revision>2</cp:revision>
  <dcterms:created xsi:type="dcterms:W3CDTF">2017-04-27T15:10:40Z</dcterms:created>
  <dcterms:modified xsi:type="dcterms:W3CDTF">2017-04-27T15:21:19Z</dcterms:modified>
</cp:coreProperties>
</file>