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7B191-3017-437B-980E-B7B59E96B24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50E38-B1B0-407C-9DE7-9280EC6F4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8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14C28F0-ADDC-4B26-A859-CC037F9EA846}" type="datetime1">
              <a:rPr lang="pt-BR" smtClean="0"/>
              <a:t>24/04/2021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42B3CE-E67C-4059-A8A2-99F887E748D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F37-555F-4808-9AA1-2B01C09D554C}" type="datetime1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3CE-E67C-4059-A8A2-99F887E748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CD9D-2413-457D-B3F5-A1DD1DCAA340}" type="datetime1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3CE-E67C-4059-A8A2-99F887E748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EFDCBD-C744-469D-87B9-D3E78AE786CE}" type="datetime1">
              <a:rPr lang="pt-BR" smtClean="0"/>
              <a:t>24/04/2021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42B3CE-E67C-4059-A8A2-99F887E748D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62D03A3-930F-413A-A2FB-D318C5DE1D0A}" type="datetime1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42B3CE-E67C-4059-A8A2-99F887E748D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0C4E-637E-45A9-9738-3135069079D7}" type="datetime1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3CE-E67C-4059-A8A2-99F887E748D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9A2D-4D60-45F5-8347-D32BFA82288D}" type="datetime1">
              <a:rPr lang="pt-BR" smtClean="0"/>
              <a:t>24/04/2021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3CE-E67C-4059-A8A2-99F887E748D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8F5A7A-149E-4A1C-9AFE-4C351B245B1B}" type="datetime1">
              <a:rPr lang="pt-BR" smtClean="0"/>
              <a:t>24/04/2021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42B3CE-E67C-4059-A8A2-99F887E748D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9527-B98B-41A3-9361-1802C00C29C0}" type="datetime1">
              <a:rPr lang="pt-BR" smtClean="0"/>
              <a:t>24/04/2021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3CE-E67C-4059-A8A2-99F887E748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DFD768-1481-4A33-9F42-E981A35B7C39}" type="datetime1">
              <a:rPr lang="pt-BR" smtClean="0"/>
              <a:t>24/04/2021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42B3CE-E67C-4059-A8A2-99F887E748D8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DA38BC-7A3A-4C5A-B717-A9F5F2851FA0}" type="datetime1">
              <a:rPr lang="pt-BR" smtClean="0"/>
              <a:t>24/04/2021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42B3CE-E67C-4059-A8A2-99F887E748D8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ED5AE1A-92F8-49C1-8389-0AE245816EA9}" type="datetime1">
              <a:rPr lang="pt-BR" smtClean="0"/>
              <a:t>24/04/2021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42B3CE-E67C-4059-A8A2-99F887E748D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Questões sobre Contrato Eletrônico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Ciência da Computação</a:t>
            </a:r>
          </a:p>
          <a:p>
            <a:r>
              <a:rPr lang="pt-BR" dirty="0" smtClean="0"/>
              <a:t>Legislação e Ética na Computação</a:t>
            </a:r>
          </a:p>
          <a:p>
            <a:r>
              <a:rPr lang="pt-BR" dirty="0" smtClean="0"/>
              <a:t>2021-1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B3CE-E67C-4059-A8A2-99F887E748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2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467600" cy="1152128"/>
          </a:xfrm>
        </p:spPr>
        <p:txBody>
          <a:bodyPr>
            <a:noAutofit/>
          </a:bodyPr>
          <a:lstStyle/>
          <a:p>
            <a:r>
              <a:rPr lang="pt-BR" sz="2400" dirty="0"/>
              <a:t>08) Sobre sua formação, tratando-se de um contrato eletrônico, assinale a alternativa correta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(</a:t>
            </a:r>
            <a:r>
              <a:rPr lang="pt-BR" dirty="0"/>
              <a:t>A). A oferta em “homepage” não tem força jurídica para dar início à contratação, não vinculando o negócio.</a:t>
            </a:r>
          </a:p>
          <a:p>
            <a:r>
              <a:rPr lang="pt-BR" dirty="0"/>
              <a:t>(B). A remessa do número do cartão de crédito e do seu número de segurança configura aceitação.</a:t>
            </a:r>
          </a:p>
          <a:p>
            <a:r>
              <a:rPr lang="pt-BR" dirty="0"/>
              <a:t>(C). A aceitação para formalizar o contrato somente terá validade se houver expressa previsão contratual</a:t>
            </a:r>
          </a:p>
          <a:p>
            <a:r>
              <a:rPr lang="pt-BR" dirty="0"/>
              <a:t>(D). O contrato estará concluído com a oferta pública em meio eletrônico, sem necessidade de aceite.</a:t>
            </a:r>
          </a:p>
          <a:p>
            <a:r>
              <a:rPr lang="pt-BR" dirty="0"/>
              <a:t>(E). Por ser meio alternativo de contratação, não há necessidade de manifestação de vontade.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642B3CE-E67C-4059-A8A2-99F887E748D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75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Apresentar à audiência exercícios de fixação sobre Contratos Eletrônicos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642B3CE-E67C-4059-A8A2-99F887E748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2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1). Conceitue contratos </a:t>
            </a:r>
            <a:r>
              <a:rPr lang="pt-BR" dirty="0" smtClean="0"/>
              <a:t>digitais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3568" y="1772816"/>
            <a:ext cx="7776864" cy="3168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R- </a:t>
            </a:r>
            <a:r>
              <a:rPr lang="pt-BR" sz="2800" dirty="0"/>
              <a:t>Contratos digitais são o negócio jurídico concretizado através da transmissão de mensagens eletrônicas pela internet, entre duas ou mais pessoas, a fim de adquirir, modificar ou extinguir relações jurídicas de natureza patrimonial, conforme Jorge José </a:t>
            </a:r>
            <a:r>
              <a:rPr lang="pt-BR" sz="2800" dirty="0" err="1"/>
              <a:t>Lewand</a:t>
            </a:r>
            <a:r>
              <a:rPr lang="pt-BR" sz="2800" dirty="0"/>
              <a:t>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642B3CE-E67C-4059-A8A2-99F887E748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8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2). Diferencie contratos comuns dos digitais (mínimo 3 diferenças)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3568" y="1556792"/>
            <a:ext cx="69847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R- </a:t>
            </a:r>
            <a:r>
              <a:rPr lang="pt-BR" sz="2400" b="1" dirty="0"/>
              <a:t>Contratos digitais: </a:t>
            </a:r>
            <a:r>
              <a:rPr lang="pt-BR" sz="2400" dirty="0"/>
              <a:t>A facilidade gerada na gestão dos documentos; A otimização do processo de envio e recebimento; A validade jurídica garantida pelo Certificado Digital</a:t>
            </a:r>
          </a:p>
          <a:p>
            <a:r>
              <a:rPr lang="pt-BR" sz="2400" b="1" dirty="0"/>
              <a:t>Contratos </a:t>
            </a:r>
            <a:r>
              <a:rPr lang="pt-BR" sz="2400" b="1" dirty="0" smtClean="0"/>
              <a:t>Comuns</a:t>
            </a:r>
            <a:r>
              <a:rPr lang="pt-BR" sz="2400" b="1" dirty="0"/>
              <a:t>: </a:t>
            </a:r>
            <a:r>
              <a:rPr lang="pt-BR" sz="2400" dirty="0"/>
              <a:t>A autentificarão das assinaturas pelo cartório; A necessidade do armazenamento físico; A perda de arquivos ao longo dos anos ou por qualquer acidente.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642B3CE-E67C-4059-A8A2-99F887E748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0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3). O contrato digital possui quais princípios? Explique-os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3568" y="1484784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dirty="0" smtClean="0">
                <a:latin typeface="Arial Narrow" pitchFamily="34" charset="0"/>
              </a:rPr>
              <a:t>Possui os seguintes princípios:</a:t>
            </a:r>
          </a:p>
          <a:p>
            <a:r>
              <a:rPr lang="pt-BR" sz="1700" b="1" dirty="0" smtClean="0">
                <a:latin typeface="Arial Narrow" pitchFamily="34" charset="0"/>
              </a:rPr>
              <a:t>Princípio da equivalência funcional entre os atos jurídicos produzidos por meios eletrônicos e os atos jurídicos produzidos por meios tradicionais</a:t>
            </a:r>
            <a:r>
              <a:rPr lang="pt-BR" sz="1700" dirty="0" smtClean="0">
                <a:latin typeface="Arial Narrow" pitchFamily="34" charset="0"/>
              </a:rPr>
              <a:t> – verifica-se a existência a vedação de qualquer diferenciação entre os contratos clássicos, com suporte físico tangível imediatamente representativo (contrato de papel), e os contratos pela internet, com suporte virtual intangível mediante representativo (eletrônico), assim sendo é impossível de ser o contrato virtual considerado inválido, por ter sido celebrado eletronicamente.</a:t>
            </a:r>
          </a:p>
          <a:p>
            <a:r>
              <a:rPr lang="pt-BR" sz="1700" b="1" dirty="0" smtClean="0">
                <a:latin typeface="Arial Narrow" pitchFamily="34" charset="0"/>
              </a:rPr>
              <a:t>Princípio da inalterabilidade do direito existente sobre obrigações e contratos – </a:t>
            </a:r>
            <a:r>
              <a:rPr lang="pt-BR" sz="1700" dirty="0" smtClean="0">
                <a:latin typeface="Arial Narrow" pitchFamily="34" charset="0"/>
              </a:rPr>
              <a:t>através desse princípio é possível sentir a força que iguala os contratos virtuais e os tangíveis. O suporte eletrônico é apenas um veículo para a constituição dos contratos, ou seja, as obrigações originadas no ambiente virtual não necessitam, para serem válidas, de uma alteração do direito contratual vigente;</a:t>
            </a:r>
          </a:p>
          <a:p>
            <a:r>
              <a:rPr lang="pt-BR" sz="1700" b="1" dirty="0" smtClean="0">
                <a:latin typeface="Arial Narrow" pitchFamily="34" charset="0"/>
              </a:rPr>
              <a:t>Princípio da identificação </a:t>
            </a:r>
            <a:r>
              <a:rPr lang="pt-BR" sz="1700" dirty="0" smtClean="0">
                <a:latin typeface="Arial Narrow" pitchFamily="34" charset="0"/>
              </a:rPr>
              <a:t>– serve para que futuramente sejam evitados conflitos e indagações, é de se atentar para a existência da devida identificação das partes que celebram um contrato pela internet, de modo que ambas saibam com que estão lidando, o que pode ser feito por meio de assinatura digital, dentre outras possibilidades;</a:t>
            </a:r>
          </a:p>
          <a:p>
            <a:r>
              <a:rPr lang="pt-BR" sz="1700" b="1" dirty="0" smtClean="0">
                <a:latin typeface="Arial Narrow" pitchFamily="34" charset="0"/>
              </a:rPr>
              <a:t>Princípio da verificação </a:t>
            </a:r>
            <a:r>
              <a:rPr lang="pt-BR" sz="1700" dirty="0" smtClean="0">
                <a:latin typeface="Arial Narrow" pitchFamily="34" charset="0"/>
              </a:rPr>
              <a:t>– todos os documentos eletrônicos relacionados com o pacto devem ser armazenados, para não  serem objeto de alegação de sua não existência e possibilitar qualquer eventual verificação futura, preservando-se assim a prova da celebração contratual.</a:t>
            </a:r>
            <a:endParaRPr lang="pt-BR" sz="1700" dirty="0"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642B3CE-E67C-4059-A8A2-99F887E748D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1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4). Pode ser aplicado o código de defesa do consumidor aos contratos digitais? Fundamente.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2204864"/>
            <a:ext cx="7467600" cy="2980928"/>
          </a:xfrm>
        </p:spPr>
        <p:txBody>
          <a:bodyPr>
            <a:normAutofit/>
          </a:bodyPr>
          <a:lstStyle/>
          <a:p>
            <a:r>
              <a:rPr lang="pt-BR" dirty="0" smtClean="0"/>
              <a:t>R- </a:t>
            </a:r>
            <a:r>
              <a:rPr lang="pt-BR" dirty="0"/>
              <a:t>Sim, aplica-se o Código de Defesa ao Consumidor nas relações de contrato digital, visto que o consumidor é toda pessoa física ou jurídica, ente despersonalizado ou coletividade de pessoas, que manifesta sua vontade para utilizar ou adquirir, como destinatário final, produto ou serviço ofertado na internet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642B3CE-E67C-4059-A8A2-99F887E748D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5) O que é e-commerce? Qual a lei que o rege</a:t>
            </a:r>
            <a:r>
              <a:rPr lang="pt-BR" sz="3600" dirty="0" smtClean="0"/>
              <a:t>?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8229600" cy="2736304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e-commerce é o comércio eletrônico, ou seja, quando há a compra e venda de produtos através de plataformas eletrônicas e pela internet. A lei do E-commerce é o </a:t>
            </a:r>
            <a:r>
              <a:rPr lang="pt-BR" dirty="0" smtClean="0"/>
              <a:t>Decreto </a:t>
            </a:r>
            <a:r>
              <a:rPr lang="pt-BR" dirty="0"/>
              <a:t>nº 7.962, de 15 de março de 2013, que regulamenta o Código de Defesa do Consumidor para dispor sobre a aquisição de produtos e serviços no comércio eletrônico.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642B3CE-E67C-4059-A8A2-99F887E748D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2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6) Como invalidar um contrato on-line?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340769"/>
            <a:ext cx="8229600" cy="3528392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contrato on-line é invalidado quando o contratante, entrando em contato com o contratado e informando sobre seu arrependimento. O consumidor poderá exercer esse direito de arrependimento pela mesma ferramenta utilizada para a contratação, sem prejuízo de outros meios disponibilizados. O exercício do direito de arrependimento implica a rescisão dos contratos acessórios, sem qualquer ônus para o consumidor. Conforme o Decreto nº 7.962, de 15 de março de 2013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642B3CE-E67C-4059-A8A2-99F887E748D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1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>
            <a:noAutofit/>
          </a:bodyPr>
          <a:lstStyle/>
          <a:p>
            <a:r>
              <a:rPr lang="pt-BR" sz="2800" dirty="0" smtClean="0"/>
              <a:t>7) Explique todas as características dos contratos digitais.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/>
              <a:t>Contratos </a:t>
            </a:r>
            <a:r>
              <a:rPr lang="pt-BR" b="1" dirty="0"/>
              <a:t>Inter sistêmicos</a:t>
            </a:r>
            <a:r>
              <a:rPr lang="pt-BR" dirty="0"/>
              <a:t>:  Aqueles em que a comunicação eletrônica se estabelece entre sistemas aplicativos previamente programados, estando ausente a ação humana no momento em que a comunicação propriamente dita acontece.</a:t>
            </a:r>
          </a:p>
          <a:p>
            <a:r>
              <a:rPr lang="pt-BR" b="1" dirty="0"/>
              <a:t>Contratos interpessoais</a:t>
            </a:r>
            <a:r>
              <a:rPr lang="pt-BR" dirty="0"/>
              <a:t>: É aquele em que a comunicação entre as partes, sejam elas físicas ou jurídicas, opera-se por meio do computador, tanto no momento da proposta, quanto no momento da aceitação e instrumentalização do acordo</a:t>
            </a:r>
          </a:p>
          <a:p>
            <a:r>
              <a:rPr lang="pt-BR" b="1" dirty="0"/>
              <a:t>Contratos Interativos</a:t>
            </a:r>
            <a:r>
              <a:rPr lang="pt-BR" dirty="0"/>
              <a:t>: É aquele em que a comunicação entre as partes é obtida através da interação entre uma pessoa e o computador, por meio de um sistema aplicativo previamente programado.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642B3CE-E67C-4059-A8A2-99F887E748D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7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</TotalTime>
  <Words>872</Words>
  <Application>Microsoft Office PowerPoint</Application>
  <PresentationFormat>Apresentação na tela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Balcão Envidraçado</vt:lpstr>
      <vt:lpstr>Questões sobre Contrato Eletrônico</vt:lpstr>
      <vt:lpstr>OBJETIVO</vt:lpstr>
      <vt:lpstr>1). Conceitue contratos digitais</vt:lpstr>
      <vt:lpstr>2). Diferencie contratos comuns dos digitais (mínimo 3 diferenças) </vt:lpstr>
      <vt:lpstr>3). O contrato digital possui quais princípios? Explique-os</vt:lpstr>
      <vt:lpstr>4). Pode ser aplicado o código de defesa do consumidor aos contratos digitais? Fundamente.</vt:lpstr>
      <vt:lpstr>5) O que é e-commerce? Qual a lei que o rege?</vt:lpstr>
      <vt:lpstr>6) Como invalidar um contrato on-line?</vt:lpstr>
      <vt:lpstr>7) Explique todas as características dos contratos digitais.</vt:lpstr>
      <vt:lpstr>08) Sobre sua formação, tratando-se de um contrato eletrônico, assinale a alternativa correta.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Questões sobre Contrato Eletrônico</dc:title>
  <dc:creator>Silva Filho</dc:creator>
  <cp:lastModifiedBy>Silva Filho</cp:lastModifiedBy>
  <cp:revision>6</cp:revision>
  <dcterms:created xsi:type="dcterms:W3CDTF">2021-04-14T22:05:23Z</dcterms:created>
  <dcterms:modified xsi:type="dcterms:W3CDTF">2021-04-24T22:34:48Z</dcterms:modified>
</cp:coreProperties>
</file>