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7"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5" d="100"/>
          <a:sy n="45" d="100"/>
        </p:scale>
        <p:origin x="8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071C65D-D224-4F62-A3BD-2EFAAED24655}" type="datetimeFigureOut">
              <a:rPr lang="es-MX" smtClean="0"/>
              <a:t>28/10/2020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9255346" y="2750337"/>
            <a:ext cx="1171888" cy="1356442"/>
          </a:xfrm>
        </p:spPr>
        <p:txBody>
          <a:bodyPr/>
          <a:lstStyle/>
          <a:p>
            <a:fld id="{00C02925-1A49-4F7D-9E0C-FE5A66261286}" type="slidenum">
              <a:rPr lang="es-MX" smtClean="0"/>
              <a:t>‹Nº›</a:t>
            </a:fld>
            <a:endParaRPr lang="es-MX"/>
          </a:p>
        </p:txBody>
      </p:sp>
    </p:spTree>
    <p:extLst>
      <p:ext uri="{BB962C8B-B14F-4D97-AF65-F5344CB8AC3E}">
        <p14:creationId xmlns:p14="http://schemas.microsoft.com/office/powerpoint/2010/main" val="2975542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071C65D-D224-4F62-A3BD-2EFAAED24655}" type="datetimeFigureOut">
              <a:rPr lang="es-MX" smtClean="0"/>
              <a:t>28/10/2020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11309"/>
            <a:ext cx="1154151" cy="1090789"/>
          </a:xfrm>
        </p:spPr>
        <p:txBody>
          <a:bodyPr/>
          <a:lstStyle/>
          <a:p>
            <a:fld id="{00C02925-1A49-4F7D-9E0C-FE5A66261286}" type="slidenum">
              <a:rPr lang="es-MX" smtClean="0"/>
              <a:t>‹Nº›</a:t>
            </a:fld>
            <a:endParaRPr lang="es-MX"/>
          </a:p>
        </p:txBody>
      </p:sp>
    </p:spTree>
    <p:extLst>
      <p:ext uri="{BB962C8B-B14F-4D97-AF65-F5344CB8AC3E}">
        <p14:creationId xmlns:p14="http://schemas.microsoft.com/office/powerpoint/2010/main" val="382023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071C65D-D224-4F62-A3BD-2EFAAED24655}" type="datetimeFigureOut">
              <a:rPr lang="es-MX" smtClean="0"/>
              <a:t>28/10/2020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11615"/>
            <a:ext cx="1154151" cy="1090789"/>
          </a:xfrm>
        </p:spPr>
        <p:txBody>
          <a:bodyPr/>
          <a:lstStyle/>
          <a:p>
            <a:fld id="{00C02925-1A49-4F7D-9E0C-FE5A66261286}" type="slidenum">
              <a:rPr lang="es-MX" smtClean="0"/>
              <a:t>‹Nº›</a:t>
            </a:fld>
            <a:endParaRPr lang="es-MX"/>
          </a:p>
        </p:txBody>
      </p:sp>
    </p:spTree>
    <p:extLst>
      <p:ext uri="{BB962C8B-B14F-4D97-AF65-F5344CB8AC3E}">
        <p14:creationId xmlns:p14="http://schemas.microsoft.com/office/powerpoint/2010/main" val="325706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071C65D-D224-4F62-A3BD-2EFAAED24655}" type="datetimeFigureOut">
              <a:rPr lang="es-MX" smtClean="0"/>
              <a:t>28/10/2020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09925"/>
            <a:ext cx="1154151" cy="1090789"/>
          </a:xfrm>
        </p:spPr>
        <p:txBody>
          <a:bodyPr/>
          <a:lstStyle/>
          <a:p>
            <a:fld id="{00C02925-1A49-4F7D-9E0C-FE5A66261286}" type="slidenum">
              <a:rPr lang="es-MX" smtClean="0"/>
              <a:t>‹Nº›</a:t>
            </a:fld>
            <a:endParaRPr lang="es-MX"/>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6544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071C65D-D224-4F62-A3BD-2EFAAED24655}" type="datetimeFigureOut">
              <a:rPr lang="es-MX" smtClean="0"/>
              <a:t>28/10/2020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09925"/>
            <a:ext cx="1154151" cy="1090789"/>
          </a:xfrm>
        </p:spPr>
        <p:txBody>
          <a:bodyPr/>
          <a:lstStyle/>
          <a:p>
            <a:fld id="{00C02925-1A49-4F7D-9E0C-FE5A66261286}" type="slidenum">
              <a:rPr lang="es-MX" smtClean="0"/>
              <a:t>‹Nº›</a:t>
            </a:fld>
            <a:endParaRPr lang="es-MX"/>
          </a:p>
        </p:txBody>
      </p:sp>
    </p:spTree>
    <p:extLst>
      <p:ext uri="{BB962C8B-B14F-4D97-AF65-F5344CB8AC3E}">
        <p14:creationId xmlns:p14="http://schemas.microsoft.com/office/powerpoint/2010/main" val="68046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071C65D-D224-4F62-A3BD-2EFAAED24655}" type="datetimeFigureOut">
              <a:rPr lang="es-MX" smtClean="0"/>
              <a:t>28/10/2020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0C02925-1A49-4F7D-9E0C-FE5A66261286}" type="slidenum">
              <a:rPr lang="es-MX" smtClean="0"/>
              <a:t>‹Nº›</a:t>
            </a:fld>
            <a:endParaRPr lang="es-MX"/>
          </a:p>
        </p:txBody>
      </p:sp>
    </p:spTree>
    <p:extLst>
      <p:ext uri="{BB962C8B-B14F-4D97-AF65-F5344CB8AC3E}">
        <p14:creationId xmlns:p14="http://schemas.microsoft.com/office/powerpoint/2010/main" val="3329174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071C65D-D224-4F62-A3BD-2EFAAED24655}" type="datetimeFigureOut">
              <a:rPr lang="es-MX" smtClean="0"/>
              <a:t>28/10/2020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0C02925-1A49-4F7D-9E0C-FE5A66261286}" type="slidenum">
              <a:rPr lang="es-MX" smtClean="0"/>
              <a:t>‹Nº›</a:t>
            </a:fld>
            <a:endParaRPr lang="es-MX"/>
          </a:p>
        </p:txBody>
      </p:sp>
    </p:spTree>
    <p:extLst>
      <p:ext uri="{BB962C8B-B14F-4D97-AF65-F5344CB8AC3E}">
        <p14:creationId xmlns:p14="http://schemas.microsoft.com/office/powerpoint/2010/main" val="3664222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071C65D-D224-4F62-A3BD-2EFAAED24655}" type="datetimeFigureOut">
              <a:rPr lang="es-MX" smtClean="0"/>
              <a:t>28/10/2020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0C02925-1A49-4F7D-9E0C-FE5A66261286}" type="slidenum">
              <a:rPr lang="es-MX" smtClean="0"/>
              <a:t>‹Nº›</a:t>
            </a:fld>
            <a:endParaRPr lang="es-MX"/>
          </a:p>
        </p:txBody>
      </p:sp>
    </p:spTree>
    <p:extLst>
      <p:ext uri="{BB962C8B-B14F-4D97-AF65-F5344CB8AC3E}">
        <p14:creationId xmlns:p14="http://schemas.microsoft.com/office/powerpoint/2010/main" val="2313532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071C65D-D224-4F62-A3BD-2EFAAED24655}" type="datetimeFigureOut">
              <a:rPr lang="es-MX" smtClean="0"/>
              <a:t>28/10/2020</a:t>
            </a:fld>
            <a:endParaRPr lang="es-MX"/>
          </a:p>
        </p:txBody>
      </p:sp>
      <p:sp>
        <p:nvSpPr>
          <p:cNvPr id="5" name="Footer Placeholder 4"/>
          <p:cNvSpPr>
            <a:spLocks noGrp="1"/>
          </p:cNvSpPr>
          <p:nvPr>
            <p:ph type="ftr" sz="quarter" idx="11"/>
          </p:nvPr>
        </p:nvSpPr>
        <p:spPr>
          <a:xfrm>
            <a:off x="680321" y="5936188"/>
            <a:ext cx="6126805" cy="365125"/>
          </a:xfrm>
        </p:spPr>
        <p:txBody>
          <a:bodyPr/>
          <a:lstStyle/>
          <a:p>
            <a:endParaRPr lang="es-MX"/>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0C02925-1A49-4F7D-9E0C-FE5A66261286}" type="slidenum">
              <a:rPr lang="es-MX" smtClean="0"/>
              <a:t>‹Nº›</a:t>
            </a:fld>
            <a:endParaRPr lang="es-MX"/>
          </a:p>
        </p:txBody>
      </p:sp>
    </p:spTree>
    <p:extLst>
      <p:ext uri="{BB962C8B-B14F-4D97-AF65-F5344CB8AC3E}">
        <p14:creationId xmlns:p14="http://schemas.microsoft.com/office/powerpoint/2010/main" val="128667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071C65D-D224-4F62-A3BD-2EFAAED24655}" type="datetimeFigureOut">
              <a:rPr lang="es-MX" smtClean="0"/>
              <a:t>28/10/2020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0C02925-1A49-4F7D-9E0C-FE5A66261286}" type="slidenum">
              <a:rPr lang="es-MX" smtClean="0"/>
              <a:t>‹Nº›</a:t>
            </a:fld>
            <a:endParaRPr lang="es-MX"/>
          </a:p>
        </p:txBody>
      </p:sp>
    </p:spTree>
    <p:extLst>
      <p:ext uri="{BB962C8B-B14F-4D97-AF65-F5344CB8AC3E}">
        <p14:creationId xmlns:p14="http://schemas.microsoft.com/office/powerpoint/2010/main" val="146447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071C65D-D224-4F62-A3BD-2EFAAED24655}" type="datetimeFigureOut">
              <a:rPr lang="es-MX" smtClean="0"/>
              <a:t>28/10/2020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729455" y="2869895"/>
            <a:ext cx="1154151" cy="1090789"/>
          </a:xfrm>
        </p:spPr>
        <p:txBody>
          <a:bodyPr/>
          <a:lstStyle/>
          <a:p>
            <a:fld id="{00C02925-1A49-4F7D-9E0C-FE5A66261286}" type="slidenum">
              <a:rPr lang="es-MX" smtClean="0"/>
              <a:t>‹Nº›</a:t>
            </a:fld>
            <a:endParaRPr lang="es-MX"/>
          </a:p>
        </p:txBody>
      </p:sp>
    </p:spTree>
    <p:extLst>
      <p:ext uri="{BB962C8B-B14F-4D97-AF65-F5344CB8AC3E}">
        <p14:creationId xmlns:p14="http://schemas.microsoft.com/office/powerpoint/2010/main" val="162385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071C65D-D224-4F62-A3BD-2EFAAED24655}" type="datetimeFigureOut">
              <a:rPr lang="es-MX" smtClean="0"/>
              <a:t>28/10/2020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0C02925-1A49-4F7D-9E0C-FE5A66261286}" type="slidenum">
              <a:rPr lang="es-MX" smtClean="0"/>
              <a:t>‹Nº›</a:t>
            </a:fld>
            <a:endParaRPr lang="es-MX"/>
          </a:p>
        </p:txBody>
      </p:sp>
    </p:spTree>
    <p:extLst>
      <p:ext uri="{BB962C8B-B14F-4D97-AF65-F5344CB8AC3E}">
        <p14:creationId xmlns:p14="http://schemas.microsoft.com/office/powerpoint/2010/main" val="341167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071C65D-D224-4F62-A3BD-2EFAAED24655}" type="datetimeFigureOut">
              <a:rPr lang="es-MX" smtClean="0"/>
              <a:t>28/10/2020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0C02925-1A49-4F7D-9E0C-FE5A66261286}" type="slidenum">
              <a:rPr lang="es-MX" smtClean="0"/>
              <a:t>‹Nº›</a:t>
            </a:fld>
            <a:endParaRPr lang="es-MX"/>
          </a:p>
        </p:txBody>
      </p:sp>
    </p:spTree>
    <p:extLst>
      <p:ext uri="{BB962C8B-B14F-4D97-AF65-F5344CB8AC3E}">
        <p14:creationId xmlns:p14="http://schemas.microsoft.com/office/powerpoint/2010/main" val="2489194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071C65D-D224-4F62-A3BD-2EFAAED24655}" type="datetimeFigureOut">
              <a:rPr lang="es-MX" smtClean="0"/>
              <a:t>28/10/2020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0C02925-1A49-4F7D-9E0C-FE5A66261286}" type="slidenum">
              <a:rPr lang="es-MX" smtClean="0"/>
              <a:t>‹Nº›</a:t>
            </a:fld>
            <a:endParaRPr lang="es-MX"/>
          </a:p>
        </p:txBody>
      </p:sp>
    </p:spTree>
    <p:extLst>
      <p:ext uri="{BB962C8B-B14F-4D97-AF65-F5344CB8AC3E}">
        <p14:creationId xmlns:p14="http://schemas.microsoft.com/office/powerpoint/2010/main" val="354159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071C65D-D224-4F62-A3BD-2EFAAED24655}" type="datetimeFigureOut">
              <a:rPr lang="es-MX" smtClean="0"/>
              <a:t>28/10/2020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0C02925-1A49-4F7D-9E0C-FE5A66261286}" type="slidenum">
              <a:rPr lang="es-MX" smtClean="0"/>
              <a:t>‹Nº›</a:t>
            </a:fld>
            <a:endParaRPr lang="es-MX"/>
          </a:p>
        </p:txBody>
      </p:sp>
    </p:spTree>
    <p:extLst>
      <p:ext uri="{BB962C8B-B14F-4D97-AF65-F5344CB8AC3E}">
        <p14:creationId xmlns:p14="http://schemas.microsoft.com/office/powerpoint/2010/main" val="45252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071C65D-D224-4F62-A3BD-2EFAAED24655}" type="datetimeFigureOut">
              <a:rPr lang="es-MX" smtClean="0"/>
              <a:t>28/10/2020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0C02925-1A49-4F7D-9E0C-FE5A66261286}" type="slidenum">
              <a:rPr lang="es-MX" smtClean="0"/>
              <a:t>‹Nº›</a:t>
            </a:fld>
            <a:endParaRPr lang="es-MX"/>
          </a:p>
        </p:txBody>
      </p:sp>
    </p:spTree>
    <p:extLst>
      <p:ext uri="{BB962C8B-B14F-4D97-AF65-F5344CB8AC3E}">
        <p14:creationId xmlns:p14="http://schemas.microsoft.com/office/powerpoint/2010/main" val="879532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071C65D-D224-4F62-A3BD-2EFAAED24655}" type="datetimeFigureOut">
              <a:rPr lang="es-MX" smtClean="0"/>
              <a:t>28/10/2020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0C02925-1A49-4F7D-9E0C-FE5A66261286}" type="slidenum">
              <a:rPr lang="es-MX" smtClean="0"/>
              <a:t>‹Nº›</a:t>
            </a:fld>
            <a:endParaRPr lang="es-MX"/>
          </a:p>
        </p:txBody>
      </p:sp>
    </p:spTree>
    <p:extLst>
      <p:ext uri="{BB962C8B-B14F-4D97-AF65-F5344CB8AC3E}">
        <p14:creationId xmlns:p14="http://schemas.microsoft.com/office/powerpoint/2010/main" val="3376961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071C65D-D224-4F62-A3BD-2EFAAED24655}" type="datetimeFigureOut">
              <a:rPr lang="es-MX" smtClean="0"/>
              <a:t>28/10/2020</a:t>
            </a:fld>
            <a:endParaRPr lang="es-MX"/>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0C02925-1A49-4F7D-9E0C-FE5A66261286}" type="slidenum">
              <a:rPr lang="es-MX" smtClean="0"/>
              <a:t>‹Nº›</a:t>
            </a:fld>
            <a:endParaRPr lang="es-MX"/>
          </a:p>
        </p:txBody>
      </p:sp>
    </p:spTree>
    <p:extLst>
      <p:ext uri="{BB962C8B-B14F-4D97-AF65-F5344CB8AC3E}">
        <p14:creationId xmlns:p14="http://schemas.microsoft.com/office/powerpoint/2010/main" val="24047636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04B219-B1B1-4366-A666-E790A5690EFE}"/>
              </a:ext>
            </a:extLst>
          </p:cNvPr>
          <p:cNvSpPr>
            <a:spLocks noGrp="1"/>
          </p:cNvSpPr>
          <p:nvPr>
            <p:ph type="ctrTitle"/>
          </p:nvPr>
        </p:nvSpPr>
        <p:spPr>
          <a:xfrm>
            <a:off x="680322" y="4385988"/>
            <a:ext cx="8144134" cy="2251475"/>
          </a:xfrm>
        </p:spPr>
        <p:txBody>
          <a:bodyPr/>
          <a:lstStyle/>
          <a:p>
            <a:r>
              <a:rPr lang="es-MX" sz="4400" dirty="0"/>
              <a:t>Proyecto MoneyInTheBank.com</a:t>
            </a:r>
            <a:br>
              <a:rPr lang="es-MX" dirty="0"/>
            </a:br>
            <a:br>
              <a:rPr lang="es-MX" dirty="0"/>
            </a:br>
            <a:br>
              <a:rPr lang="es-MX" dirty="0"/>
            </a:br>
            <a:r>
              <a:rPr lang="es-MX" sz="2000" dirty="0"/>
              <a:t>Integrantes:</a:t>
            </a:r>
            <a:br>
              <a:rPr lang="es-MX" sz="2000" dirty="0"/>
            </a:br>
            <a:r>
              <a:rPr lang="es-MX" sz="2000" dirty="0"/>
              <a:t>Bonilla Lara Johnny</a:t>
            </a:r>
            <a:br>
              <a:rPr lang="es-MX" sz="2000" dirty="0"/>
            </a:br>
            <a:r>
              <a:rPr lang="es-MX" sz="2000" dirty="0"/>
              <a:t>González </a:t>
            </a:r>
            <a:r>
              <a:rPr lang="es-MX" sz="2000" dirty="0" err="1"/>
              <a:t>Arcocha</a:t>
            </a:r>
            <a:r>
              <a:rPr lang="es-MX" sz="2000" dirty="0"/>
              <a:t> Carlos Enrique</a:t>
            </a:r>
            <a:br>
              <a:rPr lang="es-MX" sz="2000" dirty="0"/>
            </a:br>
            <a:r>
              <a:rPr lang="es-MX" sz="2000" dirty="0"/>
              <a:t>Pérez Cuevas Itzel Vianey</a:t>
            </a:r>
            <a:br>
              <a:rPr lang="es-MX" sz="2000" dirty="0"/>
            </a:br>
            <a:r>
              <a:rPr lang="es-MX" sz="2000" dirty="0"/>
              <a:t>Vázquez Castillo Rafael</a:t>
            </a:r>
            <a:endParaRPr lang="es-MX" dirty="0"/>
          </a:p>
        </p:txBody>
      </p:sp>
      <p:sp>
        <p:nvSpPr>
          <p:cNvPr id="3" name="Subtítulo 2">
            <a:extLst>
              <a:ext uri="{FF2B5EF4-FFF2-40B4-BE49-F238E27FC236}">
                <a16:creationId xmlns:a16="http://schemas.microsoft.com/office/drawing/2014/main" id="{421CD352-BA9D-4C81-9BD6-125E16A95E81}"/>
              </a:ext>
            </a:extLst>
          </p:cNvPr>
          <p:cNvSpPr>
            <a:spLocks noGrp="1"/>
          </p:cNvSpPr>
          <p:nvPr>
            <p:ph type="subTitle" idx="1"/>
          </p:nvPr>
        </p:nvSpPr>
        <p:spPr/>
        <p:txBody>
          <a:bodyPr>
            <a:normAutofit/>
          </a:bodyPr>
          <a:lstStyle/>
          <a:p>
            <a:r>
              <a:rPr lang="es-ES" dirty="0"/>
              <a:t>	</a:t>
            </a:r>
            <a:endParaRPr lang="es-MX" dirty="0"/>
          </a:p>
        </p:txBody>
      </p:sp>
    </p:spTree>
    <p:extLst>
      <p:ext uri="{BB962C8B-B14F-4D97-AF65-F5344CB8AC3E}">
        <p14:creationId xmlns:p14="http://schemas.microsoft.com/office/powerpoint/2010/main" val="169604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F6752-F805-4E36-AEAA-4EEEF8A986D4}"/>
              </a:ext>
            </a:extLst>
          </p:cNvPr>
          <p:cNvSpPr>
            <a:spLocks noGrp="1"/>
          </p:cNvSpPr>
          <p:nvPr>
            <p:ph type="title"/>
          </p:nvPr>
        </p:nvSpPr>
        <p:spPr/>
        <p:txBody>
          <a:bodyPr>
            <a:normAutofit/>
          </a:bodyPr>
          <a:lstStyle/>
          <a:p>
            <a:r>
              <a:rPr lang="es-ES" sz="4000" dirty="0"/>
              <a:t>Crear un Sistema Web que le permita al Usuario manejar su Cuenta Bancaria, manejar sus ahorros y simular un ambiente de banco web.</a:t>
            </a:r>
            <a:endParaRPr lang="es-MX" sz="4000" dirty="0"/>
          </a:p>
        </p:txBody>
      </p:sp>
      <p:sp>
        <p:nvSpPr>
          <p:cNvPr id="3" name="Marcador de texto 2">
            <a:extLst>
              <a:ext uri="{FF2B5EF4-FFF2-40B4-BE49-F238E27FC236}">
                <a16:creationId xmlns:a16="http://schemas.microsoft.com/office/drawing/2014/main" id="{C6D35566-A1EC-4882-85AC-650740E1E95B}"/>
              </a:ext>
            </a:extLst>
          </p:cNvPr>
          <p:cNvSpPr>
            <a:spLocks noGrp="1"/>
          </p:cNvSpPr>
          <p:nvPr>
            <p:ph type="body" sz="half" idx="2"/>
          </p:nvPr>
        </p:nvSpPr>
        <p:spPr/>
        <p:txBody>
          <a:bodyPr>
            <a:normAutofit/>
          </a:bodyPr>
          <a:lstStyle/>
          <a:p>
            <a:r>
              <a:rPr lang="es-MX" sz="3200" dirty="0"/>
              <a:t>Propósito</a:t>
            </a:r>
          </a:p>
        </p:txBody>
      </p:sp>
    </p:spTree>
    <p:extLst>
      <p:ext uri="{BB962C8B-B14F-4D97-AF65-F5344CB8AC3E}">
        <p14:creationId xmlns:p14="http://schemas.microsoft.com/office/powerpoint/2010/main" val="235245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F6752-F805-4E36-AEAA-4EEEF8A986D4}"/>
              </a:ext>
            </a:extLst>
          </p:cNvPr>
          <p:cNvSpPr>
            <a:spLocks noGrp="1"/>
          </p:cNvSpPr>
          <p:nvPr>
            <p:ph type="title"/>
          </p:nvPr>
        </p:nvSpPr>
        <p:spPr/>
        <p:txBody>
          <a:bodyPr>
            <a:normAutofit/>
          </a:bodyPr>
          <a:lstStyle/>
          <a:p>
            <a:r>
              <a:rPr lang="es-ES" sz="3600" dirty="0"/>
              <a:t>Alcance: Herramienta Administrativa y Aplicación Final para el Usuario.</a:t>
            </a:r>
            <a:br>
              <a:rPr lang="es-ES" sz="3600" dirty="0"/>
            </a:br>
            <a:br>
              <a:rPr lang="es-ES" sz="3600" dirty="0"/>
            </a:br>
            <a:r>
              <a:rPr lang="es-ES" sz="3600" dirty="0"/>
              <a:t>Limitaciones: Tiempo y Dinero.</a:t>
            </a:r>
            <a:endParaRPr lang="es-MX" sz="3600" dirty="0"/>
          </a:p>
        </p:txBody>
      </p:sp>
      <p:sp>
        <p:nvSpPr>
          <p:cNvPr id="3" name="Marcador de texto 2">
            <a:extLst>
              <a:ext uri="{FF2B5EF4-FFF2-40B4-BE49-F238E27FC236}">
                <a16:creationId xmlns:a16="http://schemas.microsoft.com/office/drawing/2014/main" id="{C6D35566-A1EC-4882-85AC-650740E1E95B}"/>
              </a:ext>
            </a:extLst>
          </p:cNvPr>
          <p:cNvSpPr>
            <a:spLocks noGrp="1"/>
          </p:cNvSpPr>
          <p:nvPr>
            <p:ph type="body" sz="half" idx="2"/>
          </p:nvPr>
        </p:nvSpPr>
        <p:spPr/>
        <p:txBody>
          <a:bodyPr>
            <a:normAutofit/>
          </a:bodyPr>
          <a:lstStyle/>
          <a:p>
            <a:r>
              <a:rPr lang="es-MX" sz="3200" dirty="0"/>
              <a:t>Alcance y Limitaciones</a:t>
            </a:r>
          </a:p>
        </p:txBody>
      </p:sp>
    </p:spTree>
    <p:extLst>
      <p:ext uri="{BB962C8B-B14F-4D97-AF65-F5344CB8AC3E}">
        <p14:creationId xmlns:p14="http://schemas.microsoft.com/office/powerpoint/2010/main" val="361963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173025-36DB-4612-B992-088CA249F12D}"/>
              </a:ext>
            </a:extLst>
          </p:cNvPr>
          <p:cNvSpPr>
            <a:spLocks noGrp="1"/>
          </p:cNvSpPr>
          <p:nvPr>
            <p:ph type="title"/>
          </p:nvPr>
        </p:nvSpPr>
        <p:spPr/>
        <p:txBody>
          <a:bodyPr/>
          <a:lstStyle/>
          <a:p>
            <a:r>
              <a:rPr lang="es-MX" dirty="0"/>
              <a:t>Aplicación Similar</a:t>
            </a:r>
          </a:p>
        </p:txBody>
      </p:sp>
      <p:pic>
        <p:nvPicPr>
          <p:cNvPr id="5" name="Marcador de contenido 4">
            <a:extLst>
              <a:ext uri="{FF2B5EF4-FFF2-40B4-BE49-F238E27FC236}">
                <a16:creationId xmlns:a16="http://schemas.microsoft.com/office/drawing/2014/main" id="{4E68AC40-D22D-42E0-8F46-26EDFCCEFF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5613" y="2018990"/>
            <a:ext cx="3320774" cy="4715803"/>
          </a:xfrm>
        </p:spPr>
      </p:pic>
    </p:spTree>
    <p:extLst>
      <p:ext uri="{BB962C8B-B14F-4D97-AF65-F5344CB8AC3E}">
        <p14:creationId xmlns:p14="http://schemas.microsoft.com/office/powerpoint/2010/main" val="2753912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F6752-F805-4E36-AEAA-4EEEF8A986D4}"/>
              </a:ext>
            </a:extLst>
          </p:cNvPr>
          <p:cNvSpPr>
            <a:spLocks noGrp="1"/>
          </p:cNvSpPr>
          <p:nvPr>
            <p:ph type="title"/>
          </p:nvPr>
        </p:nvSpPr>
        <p:spPr/>
        <p:txBody>
          <a:bodyPr numCol="2">
            <a:noAutofit/>
          </a:bodyPr>
          <a:lstStyle/>
          <a:p>
            <a:r>
              <a:rPr lang="es-ES" sz="2400" dirty="0"/>
              <a:t>Aplicación Final</a:t>
            </a:r>
            <a:br>
              <a:rPr lang="es-ES" sz="2400" dirty="0"/>
            </a:br>
            <a:br>
              <a:rPr lang="es-ES" sz="2400" dirty="0"/>
            </a:br>
            <a:r>
              <a:rPr lang="es-ES" sz="2400" dirty="0"/>
              <a:t>Iniciar Sesión</a:t>
            </a:r>
            <a:br>
              <a:rPr lang="es-ES" sz="2400" dirty="0"/>
            </a:br>
            <a:r>
              <a:rPr lang="es-ES" sz="2400" dirty="0"/>
              <a:t>Consultar Tarjetas</a:t>
            </a:r>
            <a:br>
              <a:rPr lang="es-ES" sz="2400" dirty="0"/>
            </a:br>
            <a:r>
              <a:rPr lang="es-ES" sz="2400" dirty="0"/>
              <a:t>Rastrear movimientos</a:t>
            </a:r>
            <a:br>
              <a:rPr lang="es-ES" sz="2400" dirty="0"/>
            </a:br>
            <a:r>
              <a:rPr lang="es-ES" sz="2400" dirty="0"/>
              <a:t>Realizar Transferencias</a:t>
            </a:r>
            <a:br>
              <a:rPr lang="es-ES" sz="2400" dirty="0"/>
            </a:br>
            <a:r>
              <a:rPr lang="es-ES" sz="2400" dirty="0"/>
              <a:t>Recibir Transferencias</a:t>
            </a:r>
            <a:br>
              <a:rPr lang="es-ES" sz="2400" dirty="0"/>
            </a:br>
            <a:r>
              <a:rPr lang="es-ES" sz="2400" dirty="0"/>
              <a:t>Abrir cuentas de Ahorro</a:t>
            </a:r>
            <a:br>
              <a:rPr lang="es-ES" sz="2400" dirty="0"/>
            </a:br>
            <a:r>
              <a:rPr lang="es-ES" sz="2400" dirty="0"/>
              <a:t>Generación de token</a:t>
            </a:r>
            <a:br>
              <a:rPr lang="es-ES" sz="2400" dirty="0"/>
            </a:br>
            <a:br>
              <a:rPr lang="es-ES" sz="2400" dirty="0"/>
            </a:br>
            <a:r>
              <a:rPr lang="es-ES" sz="2400" dirty="0"/>
              <a:t>Herramienta Administrativa</a:t>
            </a:r>
            <a:br>
              <a:rPr lang="es-ES" sz="2400" dirty="0"/>
            </a:br>
            <a:br>
              <a:rPr lang="es-ES" sz="2400" dirty="0"/>
            </a:br>
            <a:r>
              <a:rPr lang="es-ES" sz="2400" dirty="0"/>
              <a:t>Dar de Alta Usuarios</a:t>
            </a:r>
            <a:br>
              <a:rPr lang="es-ES" sz="2400" dirty="0"/>
            </a:br>
            <a:r>
              <a:rPr lang="es-ES" sz="2400" dirty="0"/>
              <a:t>Baja de Usuarios</a:t>
            </a:r>
            <a:br>
              <a:rPr lang="es-ES" sz="2400" dirty="0"/>
            </a:br>
            <a:r>
              <a:rPr lang="es-ES" sz="2400" dirty="0"/>
              <a:t>Agregar Tarjetas al Usuario</a:t>
            </a:r>
            <a:br>
              <a:rPr lang="es-ES" sz="2400" dirty="0"/>
            </a:br>
            <a:r>
              <a:rPr lang="es-ES" sz="2400" dirty="0"/>
              <a:t>Modificar Usuario</a:t>
            </a:r>
            <a:br>
              <a:rPr lang="es-ES" sz="2400" dirty="0"/>
            </a:br>
            <a:r>
              <a:rPr lang="es-ES" sz="2400" dirty="0"/>
              <a:t>Bloquear Tarjetas</a:t>
            </a:r>
            <a:endParaRPr lang="es-MX" sz="2400" dirty="0"/>
          </a:p>
        </p:txBody>
      </p:sp>
      <p:sp>
        <p:nvSpPr>
          <p:cNvPr id="3" name="Marcador de texto 2">
            <a:extLst>
              <a:ext uri="{FF2B5EF4-FFF2-40B4-BE49-F238E27FC236}">
                <a16:creationId xmlns:a16="http://schemas.microsoft.com/office/drawing/2014/main" id="{C6D35566-A1EC-4882-85AC-650740E1E95B}"/>
              </a:ext>
            </a:extLst>
          </p:cNvPr>
          <p:cNvSpPr>
            <a:spLocks noGrp="1"/>
          </p:cNvSpPr>
          <p:nvPr>
            <p:ph type="body" sz="half" idx="2"/>
          </p:nvPr>
        </p:nvSpPr>
        <p:spPr/>
        <p:txBody>
          <a:bodyPr>
            <a:normAutofit/>
          </a:bodyPr>
          <a:lstStyle/>
          <a:p>
            <a:r>
              <a:rPr lang="es-MX" sz="3200" dirty="0"/>
              <a:t>Funcionalidades</a:t>
            </a:r>
          </a:p>
        </p:txBody>
      </p:sp>
    </p:spTree>
    <p:extLst>
      <p:ext uri="{BB962C8B-B14F-4D97-AF65-F5344CB8AC3E}">
        <p14:creationId xmlns:p14="http://schemas.microsoft.com/office/powerpoint/2010/main" val="4150946989"/>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381</TotalTime>
  <Words>131</Words>
  <Application>Microsoft Office PowerPoint</Application>
  <PresentationFormat>Panorámica</PresentationFormat>
  <Paragraphs>9</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Trebuchet MS</vt:lpstr>
      <vt:lpstr>Berlín</vt:lpstr>
      <vt:lpstr>Proyecto MoneyInTheBank.com   Integrantes: Bonilla Lara Johnny González Arcocha Carlos Enrique Pérez Cuevas Itzel Vianey Vázquez Castillo Rafael</vt:lpstr>
      <vt:lpstr>Crear un Sistema Web que le permita al Usuario manejar su Cuenta Bancaria, manejar sus ahorros y simular un ambiente de banco web.</vt:lpstr>
      <vt:lpstr>Alcance: Herramienta Administrativa y Aplicación Final para el Usuario.  Limitaciones: Tiempo y Dinero.</vt:lpstr>
      <vt:lpstr>Aplicación Similar</vt:lpstr>
      <vt:lpstr>Aplicación Final  Iniciar Sesión Consultar Tarjetas Rastrear movimientos Realizar Transferencias Recibir Transferencias Abrir cuentas de Ahorro Generación de token  Herramienta Administrativa  Dar de Alta Usuarios Baja de Usuarios Agregar Tarjetas al Usuario Modificar Usuario Bloquear Tarjetas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Banco Web</dc:title>
  <dc:creator>Johnny Bonilla Lara</dc:creator>
  <cp:lastModifiedBy>Johnny Bonilla Lara</cp:lastModifiedBy>
  <cp:revision>4</cp:revision>
  <dcterms:created xsi:type="dcterms:W3CDTF">2020-10-28T18:17:12Z</dcterms:created>
  <dcterms:modified xsi:type="dcterms:W3CDTF">2020-10-29T00:38:49Z</dcterms:modified>
</cp:coreProperties>
</file>