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CFB29C2D-D8A5-D3F8-6C5C-9B28A4A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396593" cy="6857640"/>
          </a:xfrm>
          <a:prstGeom prst="rect">
            <a:avLst/>
          </a:prstGeom>
        </p:spPr>
      </p:pic>
      <p:sp>
        <p:nvSpPr>
          <p:cNvPr id="190" name="Google Shape;190;p1"/>
          <p:cNvSpPr/>
          <p:nvPr/>
        </p:nvSpPr>
        <p:spPr>
          <a:xfrm>
            <a:off x="1611600" y="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PATHFINDING ALGORITHM FOR SEXUAL HARASSMENT PREVENTION, APPLIED TO MEDELLÍN-COLOMBIA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Data preparation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Rafael Urbina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Carlos 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Mazo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https://github.com/RafaelUrbina/st245-001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Literature review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8" name="Picture 7" descr="A person in a black shirt&#10;&#10;Description automatically generated with medium confidence">
            <a:extLst>
              <a:ext uri="{FF2B5EF4-FFF2-40B4-BE49-F238E27FC236}">
                <a16:creationId xmlns:a16="http://schemas.microsoft.com/office/drawing/2014/main" id="{844E18A0-2B81-A23C-69F4-E1F446D5C9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26" t="6000" r="126" b="18999"/>
          <a:stretch/>
        </p:blipFill>
        <p:spPr>
          <a:xfrm>
            <a:off x="690350" y="2005875"/>
            <a:ext cx="1989090" cy="1989090"/>
          </a:xfrm>
          <a:prstGeom prst="flowChartConnector">
            <a:avLst/>
          </a:prstGeom>
        </p:spPr>
      </p:pic>
      <p:pic>
        <p:nvPicPr>
          <p:cNvPr id="10" name="Picture 9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A6C1D7AC-D4F2-C008-4B0B-10ACE18506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068" b="10068"/>
          <a:stretch/>
        </p:blipFill>
        <p:spPr>
          <a:xfrm>
            <a:off x="3644085" y="2022036"/>
            <a:ext cx="1995498" cy="1995498"/>
          </a:xfrm>
          <a:prstGeom prst="flowChartConnector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Rafael Ignacio Urbina Hincapie</cp:lastModifiedBy>
  <cp:revision>4</cp:revision>
  <dcterms:modified xsi:type="dcterms:W3CDTF">2022-08-13T16:40:30Z</dcterms:modified>
</cp:coreProperties>
</file>