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da1bf177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da1bf17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413450" y="582900"/>
            <a:ext cx="631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Data flow diagram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652543" y="2557273"/>
            <a:ext cx="1068406" cy="1056954"/>
            <a:chOff x="1331500" y="1622600"/>
            <a:chExt cx="1343400" cy="1329000"/>
          </a:xfrm>
        </p:grpSpPr>
        <p:sp>
          <p:nvSpPr>
            <p:cNvPr id="56" name="Google Shape;56;p13"/>
            <p:cNvSpPr/>
            <p:nvPr/>
          </p:nvSpPr>
          <p:spPr>
            <a:xfrm>
              <a:off x="1331500" y="1622600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1331500" y="2079813"/>
              <a:ext cx="1343400" cy="5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User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58" name="Google Shape;58;p13"/>
          <p:cNvGrpSpPr/>
          <p:nvPr/>
        </p:nvGrpSpPr>
        <p:grpSpPr>
          <a:xfrm>
            <a:off x="7384505" y="2514300"/>
            <a:ext cx="1111798" cy="1099880"/>
            <a:chOff x="6387150" y="1714475"/>
            <a:chExt cx="1343400" cy="1329000"/>
          </a:xfrm>
        </p:grpSpPr>
        <p:sp>
          <p:nvSpPr>
            <p:cNvPr id="59" name="Google Shape;59;p13"/>
            <p:cNvSpPr/>
            <p:nvPr/>
          </p:nvSpPr>
          <p:spPr>
            <a:xfrm>
              <a:off x="6387150" y="1714475"/>
              <a:ext cx="1343400" cy="1329000"/>
            </a:xfrm>
            <a:prstGeom prst="flowChartAlternateProcess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 txBox="1"/>
            <p:nvPr/>
          </p:nvSpPr>
          <p:spPr>
            <a:xfrm>
              <a:off x="6387150" y="2171688"/>
              <a:ext cx="1343400" cy="48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Google Sans"/>
                  <a:ea typeface="Google Sans"/>
                  <a:cs typeface="Google Sans"/>
                  <a:sym typeface="Google Sans"/>
                </a:rPr>
                <a:t>Database</a:t>
              </a:r>
              <a:endParaRPr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61" name="Google Shape;61;p13"/>
          <p:cNvSpPr/>
          <p:nvPr/>
        </p:nvSpPr>
        <p:spPr>
          <a:xfrm>
            <a:off x="3784278" y="2282607"/>
            <a:ext cx="1536900" cy="1520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784278" y="2756394"/>
            <a:ext cx="153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Product search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process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47700" y="1340488"/>
            <a:ext cx="7843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>
                <a:latin typeface="Google Sans"/>
                <a:ea typeface="Google Sans"/>
                <a:cs typeface="Google Sans"/>
                <a:sym typeface="Google Sans"/>
              </a:rPr>
              <a:t>Note: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This data flow diagram represents a single process. Data flow diagrams for an application like this are normally much more complex.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1913388" y="2810300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/>
          <p:nvPr/>
        </p:nvCxnSpPr>
        <p:spPr>
          <a:xfrm>
            <a:off x="5538113" y="2810300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/>
          <p:nvPr/>
        </p:nvCxnSpPr>
        <p:spPr>
          <a:xfrm rot="10800000">
            <a:off x="1937813" y="3430025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/>
          <p:nvPr/>
        </p:nvCxnSpPr>
        <p:spPr>
          <a:xfrm rot="10800000">
            <a:off x="5538113" y="3430025"/>
            <a:ext cx="16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1937800" y="2789100"/>
            <a:ext cx="162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Searching for sneakers for sale.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538113" y="2814438"/>
            <a:ext cx="184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Listings of current inventory.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