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2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Contador de Calorias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err="1"/>
              <a:t>Desenvolvido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Rafael Vendramini</a:t>
            </a:r>
            <a:r>
              <a:rPr lang="pt-BR" dirty="0"/>
              <a:t> e Beatriz Bonetto</a:t>
            </a:r>
            <a:endParaRPr dirty="0"/>
          </a:p>
          <a:p>
            <a:r>
              <a:rPr dirty="0" err="1"/>
              <a:t>Apresentação</a:t>
            </a:r>
            <a:r>
              <a:rPr dirty="0"/>
              <a:t> para </a:t>
            </a:r>
            <a:r>
              <a:rPr dirty="0" err="1"/>
              <a:t>avaliação</a:t>
            </a:r>
            <a:r>
              <a:rPr dirty="0"/>
              <a:t> </a:t>
            </a:r>
            <a:r>
              <a:rPr dirty="0" err="1"/>
              <a:t>acadêmica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 </a:t>
            </a:r>
            <a:r>
              <a:rPr dirty="0" err="1"/>
              <a:t>Aplicação</a:t>
            </a:r>
            <a:r>
              <a:rPr dirty="0"/>
              <a:t> web que </a:t>
            </a:r>
            <a:r>
              <a:rPr dirty="0" err="1"/>
              <a:t>calcula</a:t>
            </a:r>
            <a:r>
              <a:rPr dirty="0"/>
              <a:t> o </a:t>
            </a:r>
            <a:r>
              <a:rPr dirty="0" err="1"/>
              <a:t>consumo</a:t>
            </a:r>
            <a:r>
              <a:rPr dirty="0"/>
              <a:t> </a:t>
            </a:r>
            <a:r>
              <a:rPr dirty="0" err="1"/>
              <a:t>calórico</a:t>
            </a:r>
            <a:r>
              <a:rPr dirty="0"/>
              <a:t> </a:t>
            </a:r>
            <a:r>
              <a:rPr dirty="0" err="1"/>
              <a:t>diário</a:t>
            </a:r>
            <a:r>
              <a:rPr dirty="0"/>
              <a:t>.</a:t>
            </a:r>
          </a:p>
          <a:p>
            <a:r>
              <a:rPr dirty="0"/>
              <a:t>✔ </a:t>
            </a:r>
            <a:r>
              <a:rPr dirty="0" err="1"/>
              <a:t>Desenvolvido</a:t>
            </a:r>
            <a:r>
              <a:rPr dirty="0"/>
              <a:t> com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dirty="0"/>
              <a:t>,</a:t>
            </a:r>
            <a:r>
              <a:rPr lang="pt-BR" dirty="0"/>
              <a:t> Expo, </a:t>
            </a:r>
            <a:r>
              <a:rPr lang="pt-BR" dirty="0" err="1"/>
              <a:t>TypeScripit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dirty="0"/>
              <a:t>.</a:t>
            </a:r>
          </a:p>
          <a:p>
            <a:r>
              <a:rPr dirty="0"/>
              <a:t>✔ Interface simples e </a:t>
            </a:r>
            <a:r>
              <a:rPr dirty="0" err="1"/>
              <a:t>funcional</a:t>
            </a:r>
            <a:r>
              <a:rPr dirty="0"/>
              <a:t> para </a:t>
            </a:r>
            <a:r>
              <a:rPr dirty="0" err="1"/>
              <a:t>inserir</a:t>
            </a:r>
            <a:r>
              <a:rPr dirty="0"/>
              <a:t> </a:t>
            </a:r>
            <a:r>
              <a:rPr dirty="0" err="1"/>
              <a:t>alimentos</a:t>
            </a:r>
            <a:r>
              <a:rPr dirty="0"/>
              <a:t> e </a:t>
            </a:r>
            <a:r>
              <a:rPr dirty="0" err="1"/>
              <a:t>calorias</a:t>
            </a:r>
            <a:r>
              <a:rPr dirty="0"/>
              <a:t>.</a:t>
            </a:r>
          </a:p>
          <a:p>
            <a:r>
              <a:rPr dirty="0"/>
              <a:t>✔ Ideal para </a:t>
            </a:r>
            <a:r>
              <a:rPr dirty="0" err="1"/>
              <a:t>controle</a:t>
            </a:r>
            <a:r>
              <a:rPr dirty="0"/>
              <a:t> </a:t>
            </a:r>
            <a:r>
              <a:rPr dirty="0" err="1"/>
              <a:t>alimentar</a:t>
            </a:r>
            <a:r>
              <a:rPr dirty="0"/>
              <a:t> </a:t>
            </a:r>
            <a:r>
              <a:rPr dirty="0" err="1"/>
              <a:t>diário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Inserção de alimentos e respectivas calorias.</a:t>
            </a:r>
          </a:p>
          <a:p>
            <a:r>
              <a:t>✅ Listagem dinâmica dos itens consumidos.</a:t>
            </a:r>
          </a:p>
          <a:p>
            <a:r>
              <a:t>✅ Soma automática das calorias inseridas.</a:t>
            </a:r>
          </a:p>
          <a:p>
            <a:r>
              <a:t>✅ Alerta quando o limite diário é atingido.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🖥 HTML5 – Estrutura da aplicação</a:t>
            </a:r>
          </a:p>
          <a:p>
            <a:r>
              <a:t>🎨 CSS3 – Estilização da interface</a:t>
            </a:r>
          </a:p>
          <a:p>
            <a:r>
              <a:t>⚙️ JavaScript – Lógica e interatividade</a:t>
            </a:r>
          </a:p>
          <a:p>
            <a:r>
              <a:t>📂 Git/GitHub – Controle de versão e hospedagem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Enfrentados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Criar lógica precisa de soma de calorias.</a:t>
            </a:r>
          </a:p>
          <a:p>
            <a:r>
              <a:t>⚠️ Gerenciar a atualização da lista e da soma em tempo real.</a:t>
            </a:r>
          </a:p>
          <a:p>
            <a:r>
              <a:t>⚠️ Garantir UX simples e responsiva sem bibliotecas externas.</a:t>
            </a:r>
          </a:p>
          <a:p>
            <a:r>
              <a:t>⚠️ Estruturar código limpo e reaproveitável.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Complexidade (JS)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Manipulação do DOM para adicionar itens dinamicamente.</a:t>
            </a:r>
          </a:p>
          <a:p>
            <a:r>
              <a:t>→ Função para somar calorias e atualizar a interface:</a:t>
            </a:r>
          </a:p>
          <a:p>
            <a:r>
              <a:t>   - Criação de elementos via JavaScript</a:t>
            </a:r>
          </a:p>
          <a:p>
            <a:r>
              <a:t>   - Event listeners para capturar dados do usuário</a:t>
            </a:r>
          </a:p>
          <a:p>
            <a:r>
              <a:t>   - Atualização automática dos valores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Alcançados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Aplicação funcional e visualmente limpa.</a:t>
            </a:r>
          </a:p>
          <a:p>
            <a:r>
              <a:t>💡 Cumprimento dos objetivos propostos.</a:t>
            </a:r>
          </a:p>
          <a:p>
            <a:r>
              <a:t>🧠 Demonstração de conhecimento em lógica e front-end.</a:t>
            </a:r>
          </a:p>
          <a:p>
            <a:r>
              <a:t>📚 Código comentado e disponível no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Projeto desafiador para aplicar conhecimentos práticos.</a:t>
            </a:r>
          </a:p>
          <a:p>
            <a:r>
              <a:t>🛠 Desenvolvido do zero sem frameworks.</a:t>
            </a:r>
          </a:p>
          <a:p>
            <a:r>
              <a:t>🙌 Pronto para evoluir com banco de dados e autenticação futura.</a:t>
            </a:r>
          </a:p>
          <a:p>
            <a:r>
              <a:t>🔗 GitHub: github.com/RafaelVendramini/contador-de-calorias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</TotalTime>
  <Words>280</Words>
  <Application>Microsoft Office PowerPoint</Application>
  <PresentationFormat>Apresentação na tela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Contador de Calorias</vt:lpstr>
      <vt:lpstr>Visão Geral do Projeto</vt:lpstr>
      <vt:lpstr>Funcionalidades</vt:lpstr>
      <vt:lpstr>Tecnologias Utilizadas</vt:lpstr>
      <vt:lpstr>Desafios Enfrentados</vt:lpstr>
      <vt:lpstr>Exemplo de Complexidade (JS)</vt:lpstr>
      <vt:lpstr>Resultados Alcançados</vt:lpstr>
      <vt:lpstr>Considerações Finais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Rafael Vendramini</cp:lastModifiedBy>
  <cp:revision>2</cp:revision>
  <dcterms:created xsi:type="dcterms:W3CDTF">2013-01-27T09:14:16Z</dcterms:created>
  <dcterms:modified xsi:type="dcterms:W3CDTF">2025-06-27T15:54:21Z</dcterms:modified>
  <cp:category/>
</cp:coreProperties>
</file>