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gnHYimz22i6Sc8Le9fBaqicU52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ithub.com/leonardo-buta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hyperlink" Target="about:bla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Leonardo de Lima Buta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 .NET - Expert DIO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Programando com Orientação à Objetos com C#</a:t>
            </a:r>
            <a:endParaRPr sz="40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6"/>
          <p:cNvSpPr txBox="1"/>
          <p:nvPr>
            <p:ph idx="1" type="subTitle"/>
          </p:nvPr>
        </p:nvSpPr>
        <p:spPr>
          <a:xfrm>
            <a:off x="311700" y="133349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Desenvolvedor FullStack .NET, Nuvem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Desenvolvedor há 7 anos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que me motiva é mudar a vida das pessoas através da tecnologia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Gosto de viajar, jogos, e tudo do mundo da tecnologia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Canal Youtube: Leonardo Buta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https://github.com/leonardo-buta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73938" y="3878675"/>
            <a:ext cx="289300" cy="2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10646" y="3526046"/>
            <a:ext cx="415875" cy="2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" name="Google Shape;5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311700" y="1333492"/>
            <a:ext cx="7860700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6985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Apresentar o que é a programação orientada a objetos e construir fundamentos para o aprendizado de uma linguagem de programação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66" name="Google Shape;66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7"/>
          <p:cNvSpPr/>
          <p:nvPr/>
        </p:nvSpPr>
        <p:spPr>
          <a:xfrm>
            <a:off x="2267750" y="1548825"/>
            <a:ext cx="243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Conhecendo POO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7"/>
          <p:cNvSpPr/>
          <p:nvPr/>
        </p:nvSpPr>
        <p:spPr>
          <a:xfrm>
            <a:off x="2267744" y="2340918"/>
            <a:ext cx="25138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Abstração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7"/>
          <p:cNvSpPr txBox="1"/>
          <p:nvPr/>
        </p:nvSpPr>
        <p:spPr>
          <a:xfrm>
            <a:off x="683568" y="3075806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7"/>
          <p:cNvSpPr/>
          <p:nvPr/>
        </p:nvSpPr>
        <p:spPr>
          <a:xfrm>
            <a:off x="2267744" y="3133006"/>
            <a:ext cx="25042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Encapsulamento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7"/>
          <p:cNvSpPr txBox="1"/>
          <p:nvPr/>
        </p:nvSpPr>
        <p:spPr>
          <a:xfrm>
            <a:off x="683568" y="39251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7"/>
          <p:cNvSpPr/>
          <p:nvPr/>
        </p:nvSpPr>
        <p:spPr>
          <a:xfrm>
            <a:off x="2267744" y="3982306"/>
            <a:ext cx="250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Herança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4771943" y="1491681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/>
          <p:nvPr/>
        </p:nvSpPr>
        <p:spPr>
          <a:xfrm>
            <a:off x="6356119" y="1548881"/>
            <a:ext cx="250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Polimorfismo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4771843" y="2340931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6356019" y="2398131"/>
            <a:ext cx="250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Classes abstratas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4781568" y="31330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6365750" y="3190200"/>
            <a:ext cx="254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4781568" y="3925081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6365744" y="3982281"/>
            <a:ext cx="250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Manipular arquivo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p1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