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DLNdx+2r0Ls5NF2CN7AHtF1Yn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f0d046457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f0d04645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0d0464574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f0d046457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0d98790a4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f0d98790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5d08dfc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f05d08d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d8decfed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edd8decf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dd8decfed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edd8decf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05d08dfcb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f05d08df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246cb0baf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f246cb0ba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dd8decfe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edd8decf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s://dotnettutorials.net/lesson/sealed-class-methods-csharp/" TargetMode="External"/><Relationship Id="rId5" Type="http://schemas.openxmlformats.org/officeDocument/2006/relationships/hyperlink" Target="https://csharp.2000things.com/tag/system-object/" TargetMode="External"/><Relationship Id="rId6" Type="http://schemas.openxmlformats.org/officeDocument/2006/relationships/hyperlink" Target="https://www.geeksforgeeks.org/c-sharp-object-class/" TargetMode="External"/><Relationship Id="rId7" Type="http://schemas.openxmlformats.org/officeDocument/2006/relationships/hyperlink" Target="https://docs.microsoft.com/pt-br/dotnet/api/system.ob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f0d0464574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gf0d0464574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gf0d0464574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gf0d0464574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f0d0464574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f0d0464574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gf0d046457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f0d0464574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f0d0464574_0_0"/>
          <p:cNvSpPr txBox="1"/>
          <p:nvPr/>
        </p:nvSpPr>
        <p:spPr>
          <a:xfrm>
            <a:off x="467550" y="1484009"/>
            <a:ext cx="8520600" cy="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6: Classes abstratas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gf0d0464574_0_0"/>
          <p:cNvSpPr txBox="1"/>
          <p:nvPr/>
        </p:nvSpPr>
        <p:spPr>
          <a:xfrm>
            <a:off x="2945624" y="3103643"/>
            <a:ext cx="5797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000" u="none" cap="none" strike="noStrike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Programando com Orientação a Objetos com C#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0d0464574_0_5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abstrata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" name="Google Shape;50;gf0d0464574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f0d0464574_0_5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f0d0464574_0_59"/>
          <p:cNvSpPr txBox="1"/>
          <p:nvPr/>
        </p:nvSpPr>
        <p:spPr>
          <a:xfrm>
            <a:off x="354275" y="1318700"/>
            <a:ext cx="86382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classe abstrata tem como objetivo ser exclusivamente um modelo para ser herdado, portanto não pode ser instanciada.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Você pode implementar métodos ou deixa-los a cargo de quem herdar.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d98790a4_0_3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abstrata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Google Shape;58;gf0d98790a4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f0d98790a4_0_3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gf0d98790a4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8675" y="1015950"/>
            <a:ext cx="2730405" cy="3875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05d08dfcb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selada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" name="Google Shape;66;gf05d08dfc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f05d08dfcb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f05d08dfcb_0_0"/>
          <p:cNvSpPr txBox="1"/>
          <p:nvPr/>
        </p:nvSpPr>
        <p:spPr>
          <a:xfrm>
            <a:off x="354275" y="1318700"/>
            <a:ext cx="86382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Uma classe selada tem como objetivo de impedir que outras classes façam uma herança dela, ou seja, nenhuma classe pode ser sua derivada.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Também existem métodos e propriedades seladas.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dd8decfed_0_1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selada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" name="Google Shape;74;gedd8decfed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edd8decfed_0_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gedd8decfed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3425" y="1049400"/>
            <a:ext cx="6739790" cy="3875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d8decfed_0_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selado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edd8decfed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edd8decfed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edd8decfed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2575" y="1049400"/>
            <a:ext cx="6739790" cy="3875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5d08dfcb_0_2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object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0" name="Google Shape;90;gf05d08dfcb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f05d08dfcb_0_2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f05d08dfcb_0_23"/>
          <p:cNvSpPr txBox="1"/>
          <p:nvPr/>
        </p:nvSpPr>
        <p:spPr>
          <a:xfrm>
            <a:off x="354275" y="1318700"/>
            <a:ext cx="86382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classe System.Object é a mãe de todas as classes na hierarquia do .NET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Todas as classes derivam, direta ou indiretamente da classe Object, e ela tem como objetivo prover serviços de baixo nível para suas classes filhas.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246cb0baf_0_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 object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" name="Google Shape;98;gf246cb0baf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f246cb0baf_0_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f246cb0baf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300" y="1049400"/>
            <a:ext cx="8061606" cy="3875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dd8decfed_0_2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" name="Google Shape;106;gedd8decfed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edd8decfed_0_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edd8decfed_0_2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Classes seladas e classe object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https://dotnettutorials.net/lesson/sealed-class-methods-csharp/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https://csharp.2000things.com/tag/system-object/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https://www.geeksforgeeks.org/c-sharp-object-class/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https://docs.microsoft.com/pt-br/dotnet/api/system.object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