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Chiv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Chiv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Chivo-italic.fntdata"/><Relationship Id="rId12" Type="http://schemas.openxmlformats.org/officeDocument/2006/relationships/slide" Target="slides/slide7.xml"/><Relationship Id="rId34" Type="http://schemas.openxmlformats.org/officeDocument/2006/relationships/font" Target="fonts/Chiv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hiv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b22a2794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b22a2794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b22a2794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b22a279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b22a2794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b22a2794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b22a2794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b22a2794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22a279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22a279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b22a279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b22a279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b22a279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b22a279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b22a279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b22a279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b22a279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b22a279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b22a2794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b22a2794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b22a27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b22a27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b22a2794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b22a2794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22a2794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22a2794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22a279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22a279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22a279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b22a279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22a279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22a279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b22a279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b22a279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b22a279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b22a279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22a279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22a279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22a279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22a279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Grupo: Rafael Xavier, Rita Guimarães e Luiz Amancio.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com Inner Join e Order by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1908150"/>
            <a:ext cx="4642800" cy="20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contato.contato, tipo.descricao_tipo, transacao.cod_transacao     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pessoa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transacao on(transacao.cpf_pessoa = pessoa.cpf)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tipo on(transacao.tipo = tipo.cod_tipo)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endereco on(endereco.cpf_pessoa = pessoa.cpf)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contato on(contato.cpf_pessoa = pessoa.cpf)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where endereco.estado = 'ES' and tipo.cod_tipo = 4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nome;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050" y="2028624"/>
            <a:ext cx="4132825" cy="12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com Group By e Agrupamento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457200" y="2182825"/>
            <a:ext cx="34269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tipo.descricao_tipo, sum(transacao.valor),avg(transacao.valor) as "media por tipo",(select avg(valor)from transacao) as "media geral"  from tipo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inner joi</a:t>
            </a: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n tran</a:t>
            </a: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sacao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(tipo.cod_tipo = transacao.tipo)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tipo.descricao_tipo;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00" y="2474838"/>
            <a:ext cx="41910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com Group By e Agrupamento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457200" y="2187750"/>
            <a:ext cx="29427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pessoa.cpf,pessoa.nome, count(pessoa.cpf) as "quantidade de transações"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pessoa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</a:t>
            </a: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er join transacao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on(pessoa.cpf = transacao.c</a:t>
            </a: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pf_pessoa)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pessoa.cpf;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825" y="1063925"/>
            <a:ext cx="2505225" cy="377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com Group By e Agrupamento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457200" y="2212300"/>
            <a:ext cx="31734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count(transacao.cpf_pessoa) from pessoa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</a:t>
            </a: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 join transacao on(transaca</a:t>
            </a: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o.cpf_pessoa = pessoa.cpf)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pessoa.nome;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100" y="591150"/>
            <a:ext cx="1747000" cy="4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com Left Outer Join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457200" y="2089500"/>
            <a:ext cx="37071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pessoa.cpf, pessoa.nome, sum((case when transacao.tipo = 3 or transacao.tipo = 4 or transacao.tipo = 5 then transacao.valor else -transacao.valor end)) as Saldo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pessoa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transacao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 (pessoa.cpf = transacao.cpf_pessoa)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group by pessoa.cpf,pessoa.nome 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pessoa.nome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875" y="271875"/>
            <a:ext cx="2264800" cy="45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como subconsulta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457200" y="2163200"/>
            <a:ext cx="37170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cod_transacao, descricao, data_operacao, valor 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transacao_tipo_despesa 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where (cpf = 47345893011 and valor &gt; (select avg(valor) from transacao_tipo_despesa where (cpf = 47345893011)));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25" y="2302388"/>
            <a:ext cx="46101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275725" y="1327525"/>
            <a:ext cx="8476800" cy="338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b="1" lang="pt-BR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Relatório que mostre o nome de cada usuário e a quantidade total de transações que o mesmo realizou, incluindo todos os tipos de transações.</a:t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b="1" lang="pt-B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Relatório que mostre a soma total de valores movimentados em todas as transações e a soma total de gastos de acordo com o estado, considera-se gastos as transações que pertencem aos tipos 1  e 2, saques e despesas respectivamente. </a:t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b="1" lang="pt-BR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Relatório que mostre o valor total de cada tipo de transação de acordo com meses e anos.</a:t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b="1" lang="pt-BR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Relatório que mostre a quantidade de dinheiro movimentado em cada tipo de transação.</a:t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b="1" lang="pt-BR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Relatório que mostre</a:t>
            </a:r>
            <a:r>
              <a:rPr b="1" lang="pt-BR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todas as pessoas cadastradas no sistema junto com seu cpf e mostrar seu saldo de transações, seu saldo de transações consiste na soma de transações do tipo 3, 4 e 5 menos a do tipo 1 e 2, visto que dos 5 tipos de transações temos que a do tipo 1 e 2 são consideradas transações negativas tendo em mente que são gastos.</a:t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Respondidas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Relatórios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457200" y="2453025"/>
            <a:ext cx="2829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Obter relatório que mostre o nome de cada usuário e a quantidade total de transações que o mesmo realizou, incluindo todos os tipos de transações.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75" y="1882425"/>
            <a:ext cx="5393051" cy="27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Relatórios</a:t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457200" y="2114050"/>
            <a:ext cx="3294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Criar um relatório que possa ser visto todas as pessoas cadastradas no sistema junto com seu cpf e mostrar seu saldo de transações, seu saldo de transações consiste na soma de transações do tipo 3, 4 e 5 menos a do tipo 1 e 2, visto que dos 5 tipos de transações temos que a do tipo 1 e 2 são consideradas transações negativas tendo em mente que são gastos.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950" y="1871650"/>
            <a:ext cx="5087700" cy="259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Relatórios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457200" y="2241750"/>
            <a:ext cx="2829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Obter relatório que mostre a soma total de valores movimentados em todas as transações e a soma total de gastos de acordo com o estado, considera-se gastos as transações que pertencem aos tipos 1 e 2, saques e despesas respectivamente.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400" y="1814300"/>
            <a:ext cx="39909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57200" y="-100"/>
            <a:ext cx="46749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E MINIMUNDO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74625" y="1686375"/>
            <a:ext cx="7823100" cy="27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❖"/>
            </a:pPr>
            <a:r>
              <a:rPr b="1" lang="pt-BR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Saber o quanto ganha e quais seus gastos facilita a administração.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❖"/>
            </a:pPr>
            <a:r>
              <a:rPr b="1" lang="pt-BR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Quanto maior a organização, melhor o controle financeiro, gerando mais planejamento, e consequentemente melhor qualidade de vida.</a:t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❖"/>
            </a:pPr>
            <a:r>
              <a:rPr b="1" lang="pt-BR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Unir informações relativas à todas as receitas e despesas em uma única ferramenta, com consulta de fácil acesso, em um mesmo local e sempre à mão.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Relatórios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1000525" y="2300750"/>
            <a:ext cx="28296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514175" y="2457950"/>
            <a:ext cx="2829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Obter relatório que mostre o valor total de cada tipo de transação de acordo com meses e o ano de 2020.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850" y="1814300"/>
            <a:ext cx="43243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</a:t>
            </a:r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457200" y="2492325"/>
            <a:ext cx="28296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Criar um relatório que mostre a quantidade de dinheiro movimentado em cada tipo de transação.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425" y="1814300"/>
            <a:ext cx="45434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89400" y="-425175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e Tabela de Dados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629725" y="4844000"/>
            <a:ext cx="5486400" cy="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/>
              <a:t>Tabela de </a:t>
            </a:r>
            <a:r>
              <a:rPr lang="pt-BR" sz="1100"/>
              <a:t>Dados</a:t>
            </a:r>
            <a:endParaRPr sz="11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00" y="780500"/>
            <a:ext cx="1802300" cy="2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475" y="704300"/>
            <a:ext cx="1842575" cy="2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5" y="3677550"/>
            <a:ext cx="9069552" cy="1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1296575" y="1541100"/>
            <a:ext cx="2448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074500" y="3302900"/>
            <a:ext cx="2448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hivo"/>
                <a:ea typeface="Chivo"/>
                <a:cs typeface="Chivo"/>
                <a:sym typeface="Chivo"/>
              </a:rPr>
              <a:t>Protótipo Tela de Ganhos</a:t>
            </a:r>
            <a:endParaRPr sz="5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175425" y="1103300"/>
            <a:ext cx="2448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583525" y="1932200"/>
            <a:ext cx="2448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261950" y="3336900"/>
            <a:ext cx="2448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hivo"/>
                <a:ea typeface="Chivo"/>
                <a:cs typeface="Chivo"/>
                <a:sym typeface="Chivo"/>
              </a:rPr>
              <a:t>Protótipo Tela de Despesas</a:t>
            </a:r>
            <a:endParaRPr sz="5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950" y="1441687"/>
            <a:ext cx="6876000" cy="32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713" y="1313850"/>
            <a:ext cx="6050575" cy="343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20950" y="-57075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Físico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923850" y="1425650"/>
            <a:ext cx="2983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TIPO(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cod_tipo int,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descricao_tipo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just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(cod_tipo));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915600" y="2389075"/>
            <a:ext cx="3000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PESSOA(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cpf bigint,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nome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data_nascimento date,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senha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(cpf));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923850" y="3687050"/>
            <a:ext cx="29835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CONTATO(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cpf_pessoa bigint,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contato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key (cpf_pessoa)</a:t>
            </a: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PESSOA (cpf));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406775" y="995725"/>
            <a:ext cx="34341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ENDERECO(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cpf_pessoa bigint,logradouro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descricao_logradouro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numero int,bairro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municipio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cep int,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estado char(2),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(cpf_pessoa) 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PESSOA(cpf));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463750" y="2989925"/>
            <a:ext cx="29835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TRANSACAO(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cod_transacao int,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cpf_pessoa bigint,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tipo int,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descricao varchar(100),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data_operacao date,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valor float,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(cod_transacao), 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(cpf_pessoa) references PESSOA (cpf),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(tipo) references TIPO(cod_tipo));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Inserts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90500" y="1608800"/>
            <a:ext cx="2807400" cy="14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TIPO values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(1,'Saque'),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(2,'Despesa'),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(3,'Investimento'),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(4,'Receita'),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(5,'Depósito');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997900" y="866425"/>
            <a:ext cx="46773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PESSOA values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(10104361234,'Ana Gomes','1995/01/11','123456'),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(12945630790,'Sofia Salles','2000/04/22','675893'),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(47345893011,'Fabio  Nunes','1998/10/30','174524'),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(58457731459,'João Almeida','1970/07/15','Joao123');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29850" y="3065550"/>
            <a:ext cx="32685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CONTATO values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(10104361234,'anagomes@gmail.com'),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(10104361234,'27997648129'),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(47345893011,'27998524459'),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(47345893011,'fNunes@gmail.com'),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(12945630790,'27998562473'),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(58457731459,'JAlmeida@gmail.com');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2977175" y="1951925"/>
            <a:ext cx="63504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ENDERECO values 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(10104361234,'Rua','Sabino Alves', 1122, 'Feu Rosa', 'Serra',29100200, 'ES'),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(12945630790,'Avenida', 'Pedro Nolasco', 1123, 'Colina da Serra', 'Serra' </a:t>
            </a: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9100201, 'ES'),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(47345893011,'Rua', 'Beija Flor', 67, 'Laranjeiras', 'São Paulo',29100202, SP'),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(58457731459,'Rua', 'Herman Stern', 235, 'Jacaraipe', 'Serra',29100203, 'ES');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2997900" y="3305550"/>
            <a:ext cx="61980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TRANSACAO values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(1000,47345893011,4,'salario','2020/07/01',14500.00),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(1102,10104361234,4,'recebimento aluguel','2020/07/05',2224.00),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(1006,12945630790,2,'pagamento IPVA','2020/07/08',803.00),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(1010,47345893011,2,'pagamento cartao de crédito','2020/07/10',6125.00),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(1132,47345893011,3,'tesouro direto','2020/01/11',5000.00),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(1360,47345893011,3,'bolsa de valores','2020/06/11',3000.00),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(1456,58457731459,5,'poupança Itaú','2020/07/14',2500.00),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(1589,12945630790,5,'poupança Caixa','2020/07/15',1500.00);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Consultas com Inner Join e Order by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457200" y="2180650"/>
            <a:ext cx="44541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cep, transacao.cod_transacao, transacao.data_operacao, transacao.valor from endereco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transacao 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on(endereco.cpf_pessoa = transacao.cpf_pessoa)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where cep = 29100201</a:t>
            </a:r>
            <a:endParaRPr b="1"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cep;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700" y="1966700"/>
            <a:ext cx="34766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com Inner Join e Order by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457200" y="2133525"/>
            <a:ext cx="33279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transacao.descricao, transacao.valor from pessoa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transacao 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on(pessoa.cpf = transacao.cpf_pessoa)</a:t>
            </a:r>
            <a:endParaRPr b="1"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order by valor DESC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500" y="868038"/>
            <a:ext cx="2895600" cy="340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