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E180"/>
    <a:srgbClr val="92E285"/>
    <a:srgbClr val="8CD0F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16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48E901-BAC6-4D58-982F-D4855B28DC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42B8A05-A0E3-4239-BD53-C339763533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A0CADD8-9949-49D8-85E7-D9C5B1E22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98169-B8BD-45CA-ADE4-115027D2ECAC}" type="datetimeFigureOut">
              <a:rPr lang="pt-BR" smtClean="0"/>
              <a:t>03/04/2018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DACD39-1991-4DCE-AEF1-2686B1F4B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0766845-8184-458E-A40E-87C4A221F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63AD-6D15-457B-8313-47A41D0445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8491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07F40C-285C-4CA8-B98D-0AF6A9D84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F6F6B5C-1740-4DF7-A776-D5AE5B6B04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989E11-5C8D-48EB-BFF9-BBAC29183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98169-B8BD-45CA-ADE4-115027D2ECAC}" type="datetimeFigureOut">
              <a:rPr lang="pt-BR" smtClean="0"/>
              <a:t>03/04/2018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5343E08-5F52-4685-B820-0ECCB2565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CD59FF8-4811-423D-B618-3AB67C577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63AD-6D15-457B-8313-47A41D0445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6994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E485EA1-0D75-48A1-A7B3-63559DD8B1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2EBAD77-6DFE-4A48-A462-40A4F9645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2BA2D30-69DC-4811-BF64-50BAFDBCF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98169-B8BD-45CA-ADE4-115027D2ECAC}" type="datetimeFigureOut">
              <a:rPr lang="pt-BR" smtClean="0"/>
              <a:t>03/04/2018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1A6D0E5-716A-4DB0-8713-608E8FDBF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C52EE54-47AB-4E5D-BD0D-C91AE2421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63AD-6D15-457B-8313-47A41D0445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4844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808F57-4E9E-47E9-A746-0DD4B5708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4F3A0A8-D8F0-4FC6-AFA1-92A078D16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3F23B1-1BAA-4E89-860E-E55C6C0F9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98169-B8BD-45CA-ADE4-115027D2ECAC}" type="datetimeFigureOut">
              <a:rPr lang="pt-BR" smtClean="0"/>
              <a:t>03/04/2018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28E31A-971A-41F4-A8F3-4BA49E242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B0EC2B5-4184-4118-B10D-2DCD2445B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63AD-6D15-457B-8313-47A41D0445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703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F8659-72E9-46EA-857D-72F9E50AF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0B1D5D0-102B-44DD-AAE0-33B47EF577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640E1B0-3A7A-44E0-862A-8F3FF9729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98169-B8BD-45CA-ADE4-115027D2ECAC}" type="datetimeFigureOut">
              <a:rPr lang="pt-BR" smtClean="0"/>
              <a:t>03/04/2018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BCE12BC-0420-4461-9253-6E587E7D0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1B69538-8C0F-479F-907F-810507A2E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63AD-6D15-457B-8313-47A41D0445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8727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4F3C31-CDBD-49B6-B074-6146CF0A4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57C0CE3-F9C4-414C-8ABB-9E4B87E2DB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711918D-37C7-4C80-A12C-EB14CCC25D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D7C0371-602D-4780-A325-0ABC73F58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98169-B8BD-45CA-ADE4-115027D2ECAC}" type="datetimeFigureOut">
              <a:rPr lang="pt-BR" smtClean="0"/>
              <a:t>03/04/2018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B020CAD-4032-4963-9DCF-EECC78247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2A61C17-05A9-488D-9694-5FDCB6228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63AD-6D15-457B-8313-47A41D0445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0547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2F8DA9-63FE-4D8B-8DB3-24A58D92A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A1FDA5B-4B42-496F-BC82-F5DFBD2754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3AB8484-1BFC-479B-8106-0F153D7F40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A2C0B40-4B19-4293-B18B-5E64CD4789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5851A4F-7FDD-43D7-BDCF-DCFFD20D3D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6E2F074-B2CC-4C02-9C72-275A62A4D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98169-B8BD-45CA-ADE4-115027D2ECAC}" type="datetimeFigureOut">
              <a:rPr lang="pt-BR" smtClean="0"/>
              <a:t>03/04/2018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C83DEB6-4757-4AC3-BCE4-CAE90AED1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0FCE65E-4BCA-44C9-824D-5E293243B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63AD-6D15-457B-8313-47A41D0445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3634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05BB6A-47C1-41FD-9542-366F53846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FC28A6E-D629-4840-B204-FFD8AB219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98169-B8BD-45CA-ADE4-115027D2ECAC}" type="datetimeFigureOut">
              <a:rPr lang="pt-BR" smtClean="0"/>
              <a:t>03/04/2018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5ACB52E-4E60-448F-9239-B78B71422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0ACA4E0-381C-4086-B60F-15643028A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63AD-6D15-457B-8313-47A41D0445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5633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5D791DD-B680-43F8-AD40-366DABC95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98169-B8BD-45CA-ADE4-115027D2ECAC}" type="datetimeFigureOut">
              <a:rPr lang="pt-BR" smtClean="0"/>
              <a:t>03/04/2018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D576437-38C4-47F7-BE93-D68FCCA55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0FD6090-B321-4BAF-99DA-C14DF8F07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63AD-6D15-457B-8313-47A41D0445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1425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F13B91-2710-4EA4-8648-BA240561E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BF22DA-2BA6-4E82-9894-E1123879B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EDE60AF-5C03-41E1-8F1A-99FD98D29D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93E093F-D91F-491E-BDF5-0C8015541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98169-B8BD-45CA-ADE4-115027D2ECAC}" type="datetimeFigureOut">
              <a:rPr lang="pt-BR" smtClean="0"/>
              <a:t>03/04/2018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1483E74-0B3E-4911-A5F7-E21513B84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985D7B6-2A63-461C-9AC2-F698CBE22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63AD-6D15-457B-8313-47A41D0445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2319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35BA98-EAC5-4BC9-B463-46F9DD5B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4392422-8238-4D09-9EC1-65F4D46519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2766B2F-ECE8-45EA-8ED0-1CCF1C57A9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3ED0A18-3440-48F9-950F-9394CDF58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98169-B8BD-45CA-ADE4-115027D2ECAC}" type="datetimeFigureOut">
              <a:rPr lang="pt-BR" smtClean="0"/>
              <a:t>03/04/2018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C0F2F07-3C52-4176-BAAB-2FDDB3B29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5C89AE7-3561-43D2-AA6F-133EB8E3A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63AD-6D15-457B-8313-47A41D0445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440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2F383A4-993B-472B-BE52-3B5B1854F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EEF3E29-CC7D-443C-AFD9-E70FDEC333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5899248-6EFE-431B-8FFF-433E56F702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98169-B8BD-45CA-ADE4-115027D2ECAC}" type="datetimeFigureOut">
              <a:rPr lang="pt-BR" smtClean="0"/>
              <a:t>03/04/2018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7BF8A1E-3073-4045-A09D-004B322144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BFB919C-E4BE-412C-B86E-01FD5B52EC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363AD-6D15-457B-8313-47A41D0445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825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slide" Target="slide4.xml"/><Relationship Id="rId4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slide" Target="slide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slide" Target="slide2.xml"/><Relationship Id="rId4" Type="http://schemas.openxmlformats.org/officeDocument/2006/relationships/slide" Target="slide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slide" Target="slide4.xml"/><Relationship Id="rId4" Type="http://schemas.openxmlformats.org/officeDocument/2006/relationships/slide" Target="slide6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slide" Target="slide5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slide" Target="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m relacionada">
            <a:extLst>
              <a:ext uri="{FF2B5EF4-FFF2-40B4-BE49-F238E27FC236}">
                <a16:creationId xmlns:a16="http://schemas.microsoft.com/office/drawing/2014/main" id="{430F7681-979F-48E0-937E-65571EDF2C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5000" contras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8A44A92C-8CDB-43DC-924F-B6E1BF1ED1D1}"/>
              </a:ext>
            </a:extLst>
          </p:cNvPr>
          <p:cNvSpPr txBox="1"/>
          <p:nvPr/>
        </p:nvSpPr>
        <p:spPr>
          <a:xfrm>
            <a:off x="1947862" y="667822"/>
            <a:ext cx="82962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6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FICHA LIMPA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70D0634B-EACF-45CB-ADC3-3A08894225DA}"/>
              </a:ext>
            </a:extLst>
          </p:cNvPr>
          <p:cNvSpPr/>
          <p:nvPr/>
        </p:nvSpPr>
        <p:spPr>
          <a:xfrm>
            <a:off x="9024730" y="4031310"/>
            <a:ext cx="2575146" cy="2615979"/>
          </a:xfrm>
          <a:prstGeom prst="roundRect">
            <a:avLst/>
          </a:prstGeom>
          <a:solidFill>
            <a:schemeClr val="bg1">
              <a:alpha val="44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Integrantes da Equipe:</a:t>
            </a:r>
          </a:p>
          <a:p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Bruno </a:t>
            </a:r>
          </a:p>
          <a:p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Gabriel </a:t>
            </a:r>
          </a:p>
          <a:p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Gustavo </a:t>
            </a:r>
            <a:r>
              <a:rPr lang="pt-B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Gandin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Pedro </a:t>
            </a:r>
          </a:p>
          <a:p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Rafael</a:t>
            </a:r>
          </a:p>
          <a:p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Renato</a:t>
            </a:r>
          </a:p>
        </p:txBody>
      </p:sp>
    </p:spTree>
    <p:extLst>
      <p:ext uri="{BB962C8B-B14F-4D97-AF65-F5344CB8AC3E}">
        <p14:creationId xmlns:p14="http://schemas.microsoft.com/office/powerpoint/2010/main" val="1658161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960394-BFD3-436D-A26D-140C5226B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79D0A98-F18E-4608-8761-37CD1AF61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Picture 2" descr="Imagem relacionada">
            <a:extLst>
              <a:ext uri="{FF2B5EF4-FFF2-40B4-BE49-F238E27FC236}">
                <a16:creationId xmlns:a16="http://schemas.microsoft.com/office/drawing/2014/main" id="{224A2165-8B7F-494B-ACC9-B8DD8354E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5000" contras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14726EC7-8DC6-434E-AE54-A841F9A431BD}"/>
              </a:ext>
            </a:extLst>
          </p:cNvPr>
          <p:cNvSpPr txBox="1"/>
          <p:nvPr/>
        </p:nvSpPr>
        <p:spPr>
          <a:xfrm>
            <a:off x="3521340" y="196909"/>
            <a:ext cx="51493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PLANEJAMENTO</a:t>
            </a:r>
          </a:p>
        </p:txBody>
      </p:sp>
      <p:sp>
        <p:nvSpPr>
          <p:cNvPr id="4" name="Fluxograma: Processo Alternativo 3">
            <a:hlinkClick r:id="rId4" action="ppaction://hlinksldjump"/>
            <a:extLst>
              <a:ext uri="{FF2B5EF4-FFF2-40B4-BE49-F238E27FC236}">
                <a16:creationId xmlns:a16="http://schemas.microsoft.com/office/drawing/2014/main" id="{D58C6868-81FF-406D-A996-47AEE7FA80BC}"/>
              </a:ext>
            </a:extLst>
          </p:cNvPr>
          <p:cNvSpPr/>
          <p:nvPr/>
        </p:nvSpPr>
        <p:spPr>
          <a:xfrm>
            <a:off x="2172032" y="1825625"/>
            <a:ext cx="3116911" cy="896310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50000"/>
              </a:schemeClr>
            </a:solidFill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Termo de Abertura</a:t>
            </a:r>
          </a:p>
        </p:txBody>
      </p:sp>
      <p:sp>
        <p:nvSpPr>
          <p:cNvPr id="8" name="Fluxograma: Processo Alternativo 7">
            <a:hlinkClick r:id="rId5" action="ppaction://hlinksldjump"/>
            <a:extLst>
              <a:ext uri="{FF2B5EF4-FFF2-40B4-BE49-F238E27FC236}">
                <a16:creationId xmlns:a16="http://schemas.microsoft.com/office/drawing/2014/main" id="{87A051A3-4217-499C-A309-C0AFAF2F7C30}"/>
              </a:ext>
            </a:extLst>
          </p:cNvPr>
          <p:cNvSpPr/>
          <p:nvPr/>
        </p:nvSpPr>
        <p:spPr>
          <a:xfrm>
            <a:off x="2172032" y="3081192"/>
            <a:ext cx="3116911" cy="896310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50000"/>
              </a:schemeClr>
            </a:solidFill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Tempo</a:t>
            </a:r>
          </a:p>
        </p:txBody>
      </p:sp>
      <p:sp>
        <p:nvSpPr>
          <p:cNvPr id="9" name="Fluxograma: Processo Alternativo 8">
            <a:extLst>
              <a:ext uri="{FF2B5EF4-FFF2-40B4-BE49-F238E27FC236}">
                <a16:creationId xmlns:a16="http://schemas.microsoft.com/office/drawing/2014/main" id="{98346E36-17A1-4A8D-BAB4-B3DD55A52E8D}"/>
              </a:ext>
            </a:extLst>
          </p:cNvPr>
          <p:cNvSpPr/>
          <p:nvPr/>
        </p:nvSpPr>
        <p:spPr>
          <a:xfrm>
            <a:off x="2172032" y="4344711"/>
            <a:ext cx="3116911" cy="896310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50000"/>
              </a:schemeClr>
            </a:solidFill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Custos</a:t>
            </a:r>
          </a:p>
        </p:txBody>
      </p:sp>
      <p:sp>
        <p:nvSpPr>
          <p:cNvPr id="10" name="Fluxograma: Processo Alternativo 9">
            <a:extLst>
              <a:ext uri="{FF2B5EF4-FFF2-40B4-BE49-F238E27FC236}">
                <a16:creationId xmlns:a16="http://schemas.microsoft.com/office/drawing/2014/main" id="{205975EC-D830-4AA9-901E-35175F05B1A9}"/>
              </a:ext>
            </a:extLst>
          </p:cNvPr>
          <p:cNvSpPr/>
          <p:nvPr/>
        </p:nvSpPr>
        <p:spPr>
          <a:xfrm>
            <a:off x="6903057" y="1825625"/>
            <a:ext cx="3116911" cy="896310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50000"/>
              </a:schemeClr>
            </a:solidFill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Monitoramento</a:t>
            </a:r>
          </a:p>
        </p:txBody>
      </p:sp>
      <p:sp>
        <p:nvSpPr>
          <p:cNvPr id="11" name="Fluxograma: Processo Alternativo 10">
            <a:extLst>
              <a:ext uri="{FF2B5EF4-FFF2-40B4-BE49-F238E27FC236}">
                <a16:creationId xmlns:a16="http://schemas.microsoft.com/office/drawing/2014/main" id="{8283D823-73E7-48B0-8CF8-D1598A3949FF}"/>
              </a:ext>
            </a:extLst>
          </p:cNvPr>
          <p:cNvSpPr/>
          <p:nvPr/>
        </p:nvSpPr>
        <p:spPr>
          <a:xfrm>
            <a:off x="6903056" y="3085168"/>
            <a:ext cx="3116911" cy="896310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50000"/>
              </a:schemeClr>
            </a:solidFill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Qualidade</a:t>
            </a:r>
          </a:p>
        </p:txBody>
      </p:sp>
      <p:sp>
        <p:nvSpPr>
          <p:cNvPr id="12" name="Fluxograma: Processo Alternativo 11">
            <a:extLst>
              <a:ext uri="{FF2B5EF4-FFF2-40B4-BE49-F238E27FC236}">
                <a16:creationId xmlns:a16="http://schemas.microsoft.com/office/drawing/2014/main" id="{42485404-EF0C-4A08-8192-E0877EFB6D99}"/>
              </a:ext>
            </a:extLst>
          </p:cNvPr>
          <p:cNvSpPr/>
          <p:nvPr/>
        </p:nvSpPr>
        <p:spPr>
          <a:xfrm>
            <a:off x="6903056" y="4344711"/>
            <a:ext cx="3116911" cy="896310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50000"/>
              </a:schemeClr>
            </a:solidFill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Comunicação</a:t>
            </a:r>
          </a:p>
        </p:txBody>
      </p:sp>
    </p:spTree>
    <p:extLst>
      <p:ext uri="{BB962C8B-B14F-4D97-AF65-F5344CB8AC3E}">
        <p14:creationId xmlns:p14="http://schemas.microsoft.com/office/powerpoint/2010/main" val="3610403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C98EFD-7C40-4CE4-8DC8-38C4C03E4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DAD515-817A-43E1-B816-70AE64204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Picture 2" descr="Imagem relacionada">
            <a:extLst>
              <a:ext uri="{FF2B5EF4-FFF2-40B4-BE49-F238E27FC236}">
                <a16:creationId xmlns:a16="http://schemas.microsoft.com/office/drawing/2014/main" id="{43D00C6B-D31C-4E12-AB4A-EF98AFFF12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5000" contras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m relacionada">
            <a:hlinkClick r:id="rId4" action="ppaction://hlinksldjump"/>
            <a:extLst>
              <a:ext uri="{FF2B5EF4-FFF2-40B4-BE49-F238E27FC236}">
                <a16:creationId xmlns:a16="http://schemas.microsoft.com/office/drawing/2014/main" id="{61257A6D-A367-4522-B0E0-E055D6493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2603" y="5974418"/>
            <a:ext cx="634034" cy="634034"/>
          </a:xfrm>
          <a:prstGeom prst="ellipse">
            <a:avLst/>
          </a:prstGeom>
          <a:ln w="28575" cap="rnd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5548CBD-51D8-4100-BA05-D3D8D98569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83725" y="215744"/>
            <a:ext cx="6824550" cy="6426511"/>
          </a:xfrm>
          <a:prstGeom prst="rect">
            <a:avLst/>
          </a:prstGeom>
          <a:ln w="38100" cap="sq">
            <a:solidFill>
              <a:schemeClr val="tx1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42439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C1480E-270C-4D68-B2CC-8BDA67660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D086F9-581A-421E-AC6B-544F12F23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" name="Picture 2" descr="Imagem relacionada">
            <a:extLst>
              <a:ext uri="{FF2B5EF4-FFF2-40B4-BE49-F238E27FC236}">
                <a16:creationId xmlns:a16="http://schemas.microsoft.com/office/drawing/2014/main" id="{D807C7F5-A843-4930-99E3-A9C382A94E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5000" contras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B8883977-A94C-4204-A55B-B00B3F4A16DD}"/>
              </a:ext>
            </a:extLst>
          </p:cNvPr>
          <p:cNvSpPr txBox="1"/>
          <p:nvPr/>
        </p:nvSpPr>
        <p:spPr>
          <a:xfrm>
            <a:off x="3521340" y="196909"/>
            <a:ext cx="51493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Tempo</a:t>
            </a:r>
          </a:p>
        </p:txBody>
      </p:sp>
      <p:sp>
        <p:nvSpPr>
          <p:cNvPr id="10" name="Fluxograma: Processo Alternativo 9">
            <a:hlinkClick r:id="rId4" action="ppaction://hlinksldjump"/>
            <a:extLst>
              <a:ext uri="{FF2B5EF4-FFF2-40B4-BE49-F238E27FC236}">
                <a16:creationId xmlns:a16="http://schemas.microsoft.com/office/drawing/2014/main" id="{2EB7D26C-F407-4BE7-8299-09AFEB7EA39E}"/>
              </a:ext>
            </a:extLst>
          </p:cNvPr>
          <p:cNvSpPr/>
          <p:nvPr/>
        </p:nvSpPr>
        <p:spPr>
          <a:xfrm>
            <a:off x="4537543" y="3359879"/>
            <a:ext cx="3116911" cy="896310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50000"/>
              </a:schemeClr>
            </a:solidFill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Ciclo de Vida</a:t>
            </a:r>
          </a:p>
        </p:txBody>
      </p:sp>
      <p:sp>
        <p:nvSpPr>
          <p:cNvPr id="11" name="Fluxograma: Processo Alternativo 10">
            <a:extLst>
              <a:ext uri="{FF2B5EF4-FFF2-40B4-BE49-F238E27FC236}">
                <a16:creationId xmlns:a16="http://schemas.microsoft.com/office/drawing/2014/main" id="{9288B179-378C-4A3D-A24E-6E2103776BA0}"/>
              </a:ext>
            </a:extLst>
          </p:cNvPr>
          <p:cNvSpPr/>
          <p:nvPr/>
        </p:nvSpPr>
        <p:spPr>
          <a:xfrm>
            <a:off x="4537543" y="4767607"/>
            <a:ext cx="3116911" cy="896310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50000"/>
              </a:schemeClr>
            </a:solidFill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Cronogramas</a:t>
            </a:r>
          </a:p>
        </p:txBody>
      </p:sp>
      <p:pic>
        <p:nvPicPr>
          <p:cNvPr id="12" name="Picture 2" descr="Imagem relacionada">
            <a:hlinkClick r:id="rId5" action="ppaction://hlinksldjump"/>
            <a:extLst>
              <a:ext uri="{FF2B5EF4-FFF2-40B4-BE49-F238E27FC236}">
                <a16:creationId xmlns:a16="http://schemas.microsoft.com/office/drawing/2014/main" id="{188735B7-E564-4EC5-8AB3-4DC164E8F0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2603" y="5974418"/>
            <a:ext cx="634034" cy="634034"/>
          </a:xfrm>
          <a:prstGeom prst="ellipse">
            <a:avLst/>
          </a:prstGeom>
          <a:ln w="28575" cap="rnd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Fluxograma: Processo Alternativo 12">
            <a:hlinkClick r:id="rId7" action="ppaction://hlinksldjump"/>
            <a:extLst>
              <a:ext uri="{FF2B5EF4-FFF2-40B4-BE49-F238E27FC236}">
                <a16:creationId xmlns:a16="http://schemas.microsoft.com/office/drawing/2014/main" id="{0E53E9F7-8C3C-49D1-B624-426A27D7AF5C}"/>
              </a:ext>
            </a:extLst>
          </p:cNvPr>
          <p:cNvSpPr/>
          <p:nvPr/>
        </p:nvSpPr>
        <p:spPr>
          <a:xfrm>
            <a:off x="4537542" y="1947946"/>
            <a:ext cx="3116911" cy="896310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50000"/>
              </a:schemeClr>
            </a:solidFill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EAP</a:t>
            </a:r>
          </a:p>
        </p:txBody>
      </p:sp>
    </p:spTree>
    <p:extLst>
      <p:ext uri="{BB962C8B-B14F-4D97-AF65-F5344CB8AC3E}">
        <p14:creationId xmlns:p14="http://schemas.microsoft.com/office/powerpoint/2010/main" val="319366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F55E9B-0B6E-475E-8DD8-64047D987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6A9F98F-1ACD-46F9-B3F1-AD1E0B36C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Picture 2" descr="Imagem relacionada">
            <a:extLst>
              <a:ext uri="{FF2B5EF4-FFF2-40B4-BE49-F238E27FC236}">
                <a16:creationId xmlns:a16="http://schemas.microsoft.com/office/drawing/2014/main" id="{E143BF40-557D-4C45-A956-455CF63A15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5000" contras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luxograma: Processo Alternativo 10">
            <a:extLst>
              <a:ext uri="{FF2B5EF4-FFF2-40B4-BE49-F238E27FC236}">
                <a16:creationId xmlns:a16="http://schemas.microsoft.com/office/drawing/2014/main" id="{EA09C2B1-455B-439E-9494-BE94F2623F7E}"/>
              </a:ext>
            </a:extLst>
          </p:cNvPr>
          <p:cNvSpPr/>
          <p:nvPr/>
        </p:nvSpPr>
        <p:spPr>
          <a:xfrm>
            <a:off x="4287645" y="747858"/>
            <a:ext cx="3224868" cy="855566"/>
          </a:xfrm>
          <a:prstGeom prst="flowChartAlternateProcess">
            <a:avLst/>
          </a:prstGeom>
          <a:solidFill>
            <a:srgbClr val="8CD0F6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Projeto: Ficha Limpa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E1D92FEC-10C9-46D5-ACCC-9A3210646987}"/>
              </a:ext>
            </a:extLst>
          </p:cNvPr>
          <p:cNvCxnSpPr/>
          <p:nvPr/>
        </p:nvCxnSpPr>
        <p:spPr>
          <a:xfrm>
            <a:off x="5978697" y="1603424"/>
            <a:ext cx="0" cy="13237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0CFD9EC6-B67B-4B8B-903A-97ED3FC06C2A}"/>
              </a:ext>
            </a:extLst>
          </p:cNvPr>
          <p:cNvCxnSpPr>
            <a:cxnSpLocks/>
          </p:cNvCxnSpPr>
          <p:nvPr/>
        </p:nvCxnSpPr>
        <p:spPr>
          <a:xfrm>
            <a:off x="2371725" y="2927150"/>
            <a:ext cx="728662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AC8A29ED-6B0E-4DA2-BDEF-8DCACA6B038C}"/>
              </a:ext>
            </a:extLst>
          </p:cNvPr>
          <p:cNvCxnSpPr>
            <a:cxnSpLocks/>
          </p:cNvCxnSpPr>
          <p:nvPr/>
        </p:nvCxnSpPr>
        <p:spPr>
          <a:xfrm>
            <a:off x="2374964" y="2927149"/>
            <a:ext cx="0" cy="5018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302901E9-01D4-4D03-BB15-83D7CB5785BA}"/>
              </a:ext>
            </a:extLst>
          </p:cNvPr>
          <p:cNvCxnSpPr>
            <a:cxnSpLocks/>
          </p:cNvCxnSpPr>
          <p:nvPr/>
        </p:nvCxnSpPr>
        <p:spPr>
          <a:xfrm>
            <a:off x="9655000" y="2927149"/>
            <a:ext cx="0" cy="5018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ECCFC538-9AB8-459E-B602-21933F7421C4}"/>
              </a:ext>
            </a:extLst>
          </p:cNvPr>
          <p:cNvCxnSpPr>
            <a:cxnSpLocks/>
          </p:cNvCxnSpPr>
          <p:nvPr/>
        </p:nvCxnSpPr>
        <p:spPr>
          <a:xfrm>
            <a:off x="7114227" y="2927150"/>
            <a:ext cx="0" cy="5018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luxograma: Processo Alternativo 26">
            <a:extLst>
              <a:ext uri="{FF2B5EF4-FFF2-40B4-BE49-F238E27FC236}">
                <a16:creationId xmlns:a16="http://schemas.microsoft.com/office/drawing/2014/main" id="{F545E5AE-4FE9-49D6-9F73-07C1DDF1D362}"/>
              </a:ext>
            </a:extLst>
          </p:cNvPr>
          <p:cNvSpPr/>
          <p:nvPr/>
        </p:nvSpPr>
        <p:spPr>
          <a:xfrm>
            <a:off x="3962776" y="3428999"/>
            <a:ext cx="1808355" cy="412669"/>
          </a:xfrm>
          <a:prstGeom prst="flowChartAlternateProcess">
            <a:avLst/>
          </a:prstGeom>
          <a:solidFill>
            <a:srgbClr val="92E285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Elaboração</a:t>
            </a:r>
          </a:p>
        </p:txBody>
      </p:sp>
      <p:sp>
        <p:nvSpPr>
          <p:cNvPr id="28" name="Fluxograma: Processo Alternativo 27">
            <a:hlinkClick r:id="rId4" action="ppaction://hlinksldjump"/>
            <a:extLst>
              <a:ext uri="{FF2B5EF4-FFF2-40B4-BE49-F238E27FC236}">
                <a16:creationId xmlns:a16="http://schemas.microsoft.com/office/drawing/2014/main" id="{DAA31134-AD1F-476B-BF31-E4199CB1938D}"/>
              </a:ext>
            </a:extLst>
          </p:cNvPr>
          <p:cNvSpPr/>
          <p:nvPr/>
        </p:nvSpPr>
        <p:spPr>
          <a:xfrm>
            <a:off x="1308027" y="3428999"/>
            <a:ext cx="2141418" cy="412669"/>
          </a:xfrm>
          <a:prstGeom prst="flowChartAlternateProcess">
            <a:avLst/>
          </a:prstGeom>
          <a:solidFill>
            <a:srgbClr val="92E285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Planejamento</a:t>
            </a:r>
          </a:p>
        </p:txBody>
      </p:sp>
      <p:sp>
        <p:nvSpPr>
          <p:cNvPr id="29" name="Fluxograma: Processo Alternativo 28">
            <a:extLst>
              <a:ext uri="{FF2B5EF4-FFF2-40B4-BE49-F238E27FC236}">
                <a16:creationId xmlns:a16="http://schemas.microsoft.com/office/drawing/2014/main" id="{0B1291CA-CD98-46A5-BD99-5139A8F52FB6}"/>
              </a:ext>
            </a:extLst>
          </p:cNvPr>
          <p:cNvSpPr/>
          <p:nvPr/>
        </p:nvSpPr>
        <p:spPr>
          <a:xfrm>
            <a:off x="6501738" y="3428999"/>
            <a:ext cx="1751713" cy="412669"/>
          </a:xfrm>
          <a:prstGeom prst="flowChartAlternateProcess">
            <a:avLst/>
          </a:prstGeom>
          <a:solidFill>
            <a:srgbClr val="92E285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Construção</a:t>
            </a:r>
          </a:p>
        </p:txBody>
      </p:sp>
      <p:sp>
        <p:nvSpPr>
          <p:cNvPr id="30" name="Fluxograma: Processo Alternativo 29">
            <a:extLst>
              <a:ext uri="{FF2B5EF4-FFF2-40B4-BE49-F238E27FC236}">
                <a16:creationId xmlns:a16="http://schemas.microsoft.com/office/drawing/2014/main" id="{F72D817B-48CE-4086-BAC0-09617DE982C0}"/>
              </a:ext>
            </a:extLst>
          </p:cNvPr>
          <p:cNvSpPr/>
          <p:nvPr/>
        </p:nvSpPr>
        <p:spPr>
          <a:xfrm>
            <a:off x="8659189" y="3428999"/>
            <a:ext cx="2104590" cy="412669"/>
          </a:xfrm>
          <a:prstGeom prst="flowChartAlternateProcess">
            <a:avLst/>
          </a:prstGeom>
          <a:solidFill>
            <a:srgbClr val="92E285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Encerramento</a:t>
            </a:r>
          </a:p>
        </p:txBody>
      </p: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6CF8495B-3200-4FD5-B391-F44E09A0F1F2}"/>
              </a:ext>
            </a:extLst>
          </p:cNvPr>
          <p:cNvCxnSpPr>
            <a:cxnSpLocks/>
          </p:cNvCxnSpPr>
          <p:nvPr/>
        </p:nvCxnSpPr>
        <p:spPr>
          <a:xfrm>
            <a:off x="4835847" y="2927150"/>
            <a:ext cx="0" cy="5018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2" descr="Imagem relacionada">
            <a:hlinkClick r:id="rId5" action="ppaction://hlinksldjump"/>
            <a:extLst>
              <a:ext uri="{FF2B5EF4-FFF2-40B4-BE49-F238E27FC236}">
                <a16:creationId xmlns:a16="http://schemas.microsoft.com/office/drawing/2014/main" id="{54C82F13-CA69-4380-BB80-C80478AF3B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2603" y="5974418"/>
            <a:ext cx="634034" cy="634034"/>
          </a:xfrm>
          <a:prstGeom prst="ellipse">
            <a:avLst/>
          </a:prstGeom>
          <a:ln w="28575" cap="rnd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5478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7FA030-60BA-47AC-999B-F64A27020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1C5D71-14A9-407C-814E-603FBA73F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Picture 2" descr="Imagem relacionada">
            <a:extLst>
              <a:ext uri="{FF2B5EF4-FFF2-40B4-BE49-F238E27FC236}">
                <a16:creationId xmlns:a16="http://schemas.microsoft.com/office/drawing/2014/main" id="{874F5F91-1DCD-49D2-A682-9EDD4D4A19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5000" contras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luxograma: Processo Alternativo 5">
            <a:extLst>
              <a:ext uri="{FF2B5EF4-FFF2-40B4-BE49-F238E27FC236}">
                <a16:creationId xmlns:a16="http://schemas.microsoft.com/office/drawing/2014/main" id="{D4CE17F9-479A-40D2-A3D4-366BD0CEF57C}"/>
              </a:ext>
            </a:extLst>
          </p:cNvPr>
          <p:cNvSpPr/>
          <p:nvPr/>
        </p:nvSpPr>
        <p:spPr>
          <a:xfrm>
            <a:off x="4184025" y="479825"/>
            <a:ext cx="3601827" cy="669886"/>
          </a:xfrm>
          <a:prstGeom prst="flowChartAlternateProcess">
            <a:avLst/>
          </a:prstGeom>
          <a:solidFill>
            <a:srgbClr val="92E285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pt-BR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Planejamento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512D021B-904F-490E-96BE-58625ED54FFE}"/>
              </a:ext>
            </a:extLst>
          </p:cNvPr>
          <p:cNvCxnSpPr>
            <a:cxnSpLocks/>
          </p:cNvCxnSpPr>
          <p:nvPr/>
        </p:nvCxnSpPr>
        <p:spPr>
          <a:xfrm>
            <a:off x="5984939" y="-27148"/>
            <a:ext cx="0" cy="5018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32F3C60F-4372-48BC-BB9B-278B756F3605}"/>
              </a:ext>
            </a:extLst>
          </p:cNvPr>
          <p:cNvCxnSpPr>
            <a:cxnSpLocks/>
          </p:cNvCxnSpPr>
          <p:nvPr/>
        </p:nvCxnSpPr>
        <p:spPr>
          <a:xfrm flipH="1">
            <a:off x="4384738" y="1188838"/>
            <a:ext cx="2" cy="46208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F2535F48-B6EC-45DB-B98F-C8551D60336F}"/>
              </a:ext>
            </a:extLst>
          </p:cNvPr>
          <p:cNvCxnSpPr>
            <a:cxnSpLocks/>
          </p:cNvCxnSpPr>
          <p:nvPr/>
        </p:nvCxnSpPr>
        <p:spPr>
          <a:xfrm>
            <a:off x="4384739" y="1907975"/>
            <a:ext cx="77152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luxograma: Processo Alternativo 11">
            <a:extLst>
              <a:ext uri="{FF2B5EF4-FFF2-40B4-BE49-F238E27FC236}">
                <a16:creationId xmlns:a16="http://schemas.microsoft.com/office/drawing/2014/main" id="{33F5D0A8-2583-43BB-8F6B-4A0911379957}"/>
              </a:ext>
            </a:extLst>
          </p:cNvPr>
          <p:cNvSpPr/>
          <p:nvPr/>
        </p:nvSpPr>
        <p:spPr>
          <a:xfrm>
            <a:off x="5038732" y="1673265"/>
            <a:ext cx="2356595" cy="462284"/>
          </a:xfrm>
          <a:prstGeom prst="flowChartAlternateProcess">
            <a:avLst/>
          </a:prstGeom>
          <a:solidFill>
            <a:srgbClr val="FAE18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Termo de Abertura</a:t>
            </a:r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84C65009-1788-4335-8F87-CBB62900949E}"/>
              </a:ext>
            </a:extLst>
          </p:cNvPr>
          <p:cNvCxnSpPr>
            <a:cxnSpLocks/>
          </p:cNvCxnSpPr>
          <p:nvPr/>
        </p:nvCxnSpPr>
        <p:spPr>
          <a:xfrm>
            <a:off x="4384739" y="2850950"/>
            <a:ext cx="77152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Fluxograma: Processo Alternativo 15">
            <a:extLst>
              <a:ext uri="{FF2B5EF4-FFF2-40B4-BE49-F238E27FC236}">
                <a16:creationId xmlns:a16="http://schemas.microsoft.com/office/drawing/2014/main" id="{F1DBAB35-07AF-49CA-933B-BBC3DF89CD58}"/>
              </a:ext>
            </a:extLst>
          </p:cNvPr>
          <p:cNvSpPr/>
          <p:nvPr/>
        </p:nvSpPr>
        <p:spPr>
          <a:xfrm>
            <a:off x="5038732" y="2619808"/>
            <a:ext cx="2356595" cy="462284"/>
          </a:xfrm>
          <a:prstGeom prst="flowChartAlternateProcess">
            <a:avLst/>
          </a:prstGeom>
          <a:solidFill>
            <a:srgbClr val="FAE18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Escopo</a:t>
            </a:r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29C5BEB8-A2C6-43DD-BA0D-5A189C22A695}"/>
              </a:ext>
            </a:extLst>
          </p:cNvPr>
          <p:cNvCxnSpPr>
            <a:cxnSpLocks/>
          </p:cNvCxnSpPr>
          <p:nvPr/>
        </p:nvCxnSpPr>
        <p:spPr>
          <a:xfrm>
            <a:off x="4384739" y="3793925"/>
            <a:ext cx="77152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722A7E9B-97C5-4A60-97B2-B487F5F878FF}"/>
              </a:ext>
            </a:extLst>
          </p:cNvPr>
          <p:cNvCxnSpPr>
            <a:cxnSpLocks/>
          </p:cNvCxnSpPr>
          <p:nvPr/>
        </p:nvCxnSpPr>
        <p:spPr>
          <a:xfrm>
            <a:off x="4384739" y="4730350"/>
            <a:ext cx="77152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D2BD64EC-51BC-42DD-A33D-76D363FAADB0}"/>
              </a:ext>
            </a:extLst>
          </p:cNvPr>
          <p:cNvCxnSpPr>
            <a:cxnSpLocks/>
          </p:cNvCxnSpPr>
          <p:nvPr/>
        </p:nvCxnSpPr>
        <p:spPr>
          <a:xfrm>
            <a:off x="4384738" y="5809650"/>
            <a:ext cx="77152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Fluxograma: Processo Alternativo 16">
            <a:extLst>
              <a:ext uri="{FF2B5EF4-FFF2-40B4-BE49-F238E27FC236}">
                <a16:creationId xmlns:a16="http://schemas.microsoft.com/office/drawing/2014/main" id="{E3B8B5FA-BA84-45B8-9FC8-C7835B6193BF}"/>
              </a:ext>
            </a:extLst>
          </p:cNvPr>
          <p:cNvSpPr/>
          <p:nvPr/>
        </p:nvSpPr>
        <p:spPr>
          <a:xfrm>
            <a:off x="5038732" y="3562783"/>
            <a:ext cx="2356595" cy="462284"/>
          </a:xfrm>
          <a:prstGeom prst="flowChartAlternateProcess">
            <a:avLst/>
          </a:prstGeom>
          <a:solidFill>
            <a:srgbClr val="FAE18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Cronograma</a:t>
            </a:r>
          </a:p>
        </p:txBody>
      </p:sp>
      <p:sp>
        <p:nvSpPr>
          <p:cNvPr id="18" name="Fluxograma: Processo Alternativo 17">
            <a:extLst>
              <a:ext uri="{FF2B5EF4-FFF2-40B4-BE49-F238E27FC236}">
                <a16:creationId xmlns:a16="http://schemas.microsoft.com/office/drawing/2014/main" id="{5C6F4ED8-AF29-4FF5-8773-0A5D65311BF9}"/>
              </a:ext>
            </a:extLst>
          </p:cNvPr>
          <p:cNvSpPr/>
          <p:nvPr/>
        </p:nvSpPr>
        <p:spPr>
          <a:xfrm>
            <a:off x="5038732" y="4505758"/>
            <a:ext cx="2356595" cy="462284"/>
          </a:xfrm>
          <a:prstGeom prst="flowChartAlternateProcess">
            <a:avLst/>
          </a:prstGeom>
          <a:solidFill>
            <a:srgbClr val="FAE18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Reunião de Abertura</a:t>
            </a:r>
          </a:p>
        </p:txBody>
      </p:sp>
      <p:sp>
        <p:nvSpPr>
          <p:cNvPr id="19" name="Fluxograma: Processo Alternativo 18">
            <a:extLst>
              <a:ext uri="{FF2B5EF4-FFF2-40B4-BE49-F238E27FC236}">
                <a16:creationId xmlns:a16="http://schemas.microsoft.com/office/drawing/2014/main" id="{3DB7F8AD-212D-454E-9044-16FF5EE61C58}"/>
              </a:ext>
            </a:extLst>
          </p:cNvPr>
          <p:cNvSpPr/>
          <p:nvPr/>
        </p:nvSpPr>
        <p:spPr>
          <a:xfrm>
            <a:off x="5038732" y="5448732"/>
            <a:ext cx="2356595" cy="728223"/>
          </a:xfrm>
          <a:prstGeom prst="flowChartAlternateProcess">
            <a:avLst/>
          </a:prstGeom>
          <a:solidFill>
            <a:srgbClr val="FAE18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Relatório: Reunião</a:t>
            </a:r>
          </a:p>
          <a:p>
            <a:pPr algn="ctr"/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Abertura</a:t>
            </a:r>
          </a:p>
        </p:txBody>
      </p:sp>
      <p:pic>
        <p:nvPicPr>
          <p:cNvPr id="26" name="Picture 2" descr="Imagem relacionada">
            <a:hlinkClick r:id="rId4" action="ppaction://hlinksldjump"/>
            <a:extLst>
              <a:ext uri="{FF2B5EF4-FFF2-40B4-BE49-F238E27FC236}">
                <a16:creationId xmlns:a16="http://schemas.microsoft.com/office/drawing/2014/main" id="{967A1E8B-7203-48F5-8E2F-F7F9C75F6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2603" y="5974418"/>
            <a:ext cx="634034" cy="634034"/>
          </a:xfrm>
          <a:prstGeom prst="ellipse">
            <a:avLst/>
          </a:prstGeom>
          <a:ln w="28575" cap="rnd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8344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05F5BE-7D4D-42B7-804E-AC34012D6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4AD8FB-D80C-4682-A847-A9F6B3080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Picture 2" descr="Imagem relacionada">
            <a:extLst>
              <a:ext uri="{FF2B5EF4-FFF2-40B4-BE49-F238E27FC236}">
                <a16:creationId xmlns:a16="http://schemas.microsoft.com/office/drawing/2014/main" id="{D9FFC1EB-DAF9-4298-A2D6-871865441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5000" contras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luxograma: Processo Alternativo 4">
            <a:extLst>
              <a:ext uri="{FF2B5EF4-FFF2-40B4-BE49-F238E27FC236}">
                <a16:creationId xmlns:a16="http://schemas.microsoft.com/office/drawing/2014/main" id="{6F559118-EE49-4F09-9F57-26D56DBF2B9E}"/>
              </a:ext>
            </a:extLst>
          </p:cNvPr>
          <p:cNvSpPr/>
          <p:nvPr/>
        </p:nvSpPr>
        <p:spPr>
          <a:xfrm>
            <a:off x="1499482" y="476312"/>
            <a:ext cx="2121529" cy="458836"/>
          </a:xfrm>
          <a:prstGeom prst="flowChartAlternateProcess">
            <a:avLst/>
          </a:prstGeom>
          <a:solidFill>
            <a:srgbClr val="8CD0F6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Planejamento</a:t>
            </a:r>
          </a:p>
        </p:txBody>
      </p:sp>
      <p:sp>
        <p:nvSpPr>
          <p:cNvPr id="7" name="Fluxograma: Processo Alternativo 6">
            <a:extLst>
              <a:ext uri="{FF2B5EF4-FFF2-40B4-BE49-F238E27FC236}">
                <a16:creationId xmlns:a16="http://schemas.microsoft.com/office/drawing/2014/main" id="{B670E2F5-F5AD-4984-B55F-1ECD8F10F1BC}"/>
              </a:ext>
            </a:extLst>
          </p:cNvPr>
          <p:cNvSpPr/>
          <p:nvPr/>
        </p:nvSpPr>
        <p:spPr>
          <a:xfrm>
            <a:off x="3621010" y="1631251"/>
            <a:ext cx="2121529" cy="458836"/>
          </a:xfrm>
          <a:prstGeom prst="flowChartAlternateProcess">
            <a:avLst/>
          </a:prstGeom>
          <a:solidFill>
            <a:srgbClr val="8CD0F6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Elaboração</a:t>
            </a:r>
          </a:p>
        </p:txBody>
      </p:sp>
      <p:sp>
        <p:nvSpPr>
          <p:cNvPr id="8" name="Fluxograma: Processo Alternativo 7">
            <a:extLst>
              <a:ext uri="{FF2B5EF4-FFF2-40B4-BE49-F238E27FC236}">
                <a16:creationId xmlns:a16="http://schemas.microsoft.com/office/drawing/2014/main" id="{F71AAEF8-2132-4A7D-AC65-BBA8F1A35306}"/>
              </a:ext>
            </a:extLst>
          </p:cNvPr>
          <p:cNvSpPr/>
          <p:nvPr/>
        </p:nvSpPr>
        <p:spPr>
          <a:xfrm>
            <a:off x="5742541" y="2770614"/>
            <a:ext cx="2121529" cy="458836"/>
          </a:xfrm>
          <a:prstGeom prst="flowChartAlternateProcess">
            <a:avLst/>
          </a:prstGeom>
          <a:solidFill>
            <a:srgbClr val="8CD0F6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Construção</a:t>
            </a:r>
          </a:p>
        </p:txBody>
      </p:sp>
      <p:sp>
        <p:nvSpPr>
          <p:cNvPr id="9" name="Fluxograma: Processo Alternativo 8">
            <a:extLst>
              <a:ext uri="{FF2B5EF4-FFF2-40B4-BE49-F238E27FC236}">
                <a16:creationId xmlns:a16="http://schemas.microsoft.com/office/drawing/2014/main" id="{0836454F-52A1-4BA3-950E-3C024924D7D3}"/>
              </a:ext>
            </a:extLst>
          </p:cNvPr>
          <p:cNvSpPr/>
          <p:nvPr/>
        </p:nvSpPr>
        <p:spPr>
          <a:xfrm>
            <a:off x="7864069" y="3792342"/>
            <a:ext cx="2121529" cy="458836"/>
          </a:xfrm>
          <a:prstGeom prst="flowChartAlternateProcess">
            <a:avLst/>
          </a:prstGeom>
          <a:solidFill>
            <a:srgbClr val="8CD0F6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Encerramento</a:t>
            </a:r>
          </a:p>
        </p:txBody>
      </p:sp>
      <p:sp>
        <p:nvSpPr>
          <p:cNvPr id="10" name="Fluxograma: Processo Alternativo 9">
            <a:extLst>
              <a:ext uri="{FF2B5EF4-FFF2-40B4-BE49-F238E27FC236}">
                <a16:creationId xmlns:a16="http://schemas.microsoft.com/office/drawing/2014/main" id="{9DAAE329-CFF1-45B1-85CB-C97230E61CC0}"/>
              </a:ext>
            </a:extLst>
          </p:cNvPr>
          <p:cNvSpPr/>
          <p:nvPr/>
        </p:nvSpPr>
        <p:spPr>
          <a:xfrm>
            <a:off x="1499479" y="3792342"/>
            <a:ext cx="2415292" cy="458836"/>
          </a:xfrm>
          <a:prstGeom prst="flowChartAlternateProcess">
            <a:avLst/>
          </a:prstGeom>
          <a:solidFill>
            <a:srgbClr val="8CD0F6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Monitoramento</a:t>
            </a:r>
          </a:p>
        </p:txBody>
      </p:sp>
      <p:cxnSp>
        <p:nvCxnSpPr>
          <p:cNvPr id="12" name="Conector: Angulado 11">
            <a:extLst>
              <a:ext uri="{FF2B5EF4-FFF2-40B4-BE49-F238E27FC236}">
                <a16:creationId xmlns:a16="http://schemas.microsoft.com/office/drawing/2014/main" id="{E01E0FDB-E680-4460-A56B-92F4F14D3AAE}"/>
              </a:ext>
            </a:extLst>
          </p:cNvPr>
          <p:cNvCxnSpPr>
            <a:cxnSpLocks/>
          </p:cNvCxnSpPr>
          <p:nvPr/>
        </p:nvCxnSpPr>
        <p:spPr>
          <a:xfrm>
            <a:off x="3621011" y="730699"/>
            <a:ext cx="1060764" cy="764396"/>
          </a:xfrm>
          <a:prstGeom prst="bentConnector3">
            <a:avLst>
              <a:gd name="adj1" fmla="val 10028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: Angulado 17">
            <a:extLst>
              <a:ext uri="{FF2B5EF4-FFF2-40B4-BE49-F238E27FC236}">
                <a16:creationId xmlns:a16="http://schemas.microsoft.com/office/drawing/2014/main" id="{CEE39E13-F93E-4548-BB36-23DCA842DBAB}"/>
              </a:ext>
            </a:extLst>
          </p:cNvPr>
          <p:cNvCxnSpPr>
            <a:cxnSpLocks/>
          </p:cNvCxnSpPr>
          <p:nvPr/>
        </p:nvCxnSpPr>
        <p:spPr>
          <a:xfrm>
            <a:off x="5742539" y="1868437"/>
            <a:ext cx="1060764" cy="764396"/>
          </a:xfrm>
          <a:prstGeom prst="bentConnector3">
            <a:avLst>
              <a:gd name="adj1" fmla="val 10028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: Angulado 18">
            <a:extLst>
              <a:ext uri="{FF2B5EF4-FFF2-40B4-BE49-F238E27FC236}">
                <a16:creationId xmlns:a16="http://schemas.microsoft.com/office/drawing/2014/main" id="{F7A9D8C8-6F8A-47E7-848E-DDBD0EABBA44}"/>
              </a:ext>
            </a:extLst>
          </p:cNvPr>
          <p:cNvCxnSpPr>
            <a:cxnSpLocks/>
          </p:cNvCxnSpPr>
          <p:nvPr/>
        </p:nvCxnSpPr>
        <p:spPr>
          <a:xfrm>
            <a:off x="7864070" y="2982189"/>
            <a:ext cx="1060764" cy="764396"/>
          </a:xfrm>
          <a:prstGeom prst="bentConnector3">
            <a:avLst>
              <a:gd name="adj1" fmla="val 10028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B764D1B7-02C3-47AB-AA28-9128829ADD13}"/>
              </a:ext>
            </a:extLst>
          </p:cNvPr>
          <p:cNvCxnSpPr>
            <a:cxnSpLocks/>
          </p:cNvCxnSpPr>
          <p:nvPr/>
        </p:nvCxnSpPr>
        <p:spPr>
          <a:xfrm flipH="1">
            <a:off x="2560246" y="1027906"/>
            <a:ext cx="7546" cy="2648744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5D705DA7-BC52-46C9-9603-82C9BB6A6341}"/>
              </a:ext>
            </a:extLst>
          </p:cNvPr>
          <p:cNvCxnSpPr>
            <a:cxnSpLocks/>
          </p:cNvCxnSpPr>
          <p:nvPr/>
        </p:nvCxnSpPr>
        <p:spPr>
          <a:xfrm>
            <a:off x="3990975" y="4001294"/>
            <a:ext cx="3752850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CB383F12-0598-421C-9E30-1DCF3BF480F9}"/>
              </a:ext>
            </a:extLst>
          </p:cNvPr>
          <p:cNvCxnSpPr>
            <a:cxnSpLocks/>
          </p:cNvCxnSpPr>
          <p:nvPr/>
        </p:nvCxnSpPr>
        <p:spPr>
          <a:xfrm flipV="1">
            <a:off x="6803303" y="3364387"/>
            <a:ext cx="0" cy="6525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7C0B8395-4682-43C1-81D2-5F5D0B9464F0}"/>
              </a:ext>
            </a:extLst>
          </p:cNvPr>
          <p:cNvCxnSpPr>
            <a:cxnSpLocks/>
          </p:cNvCxnSpPr>
          <p:nvPr/>
        </p:nvCxnSpPr>
        <p:spPr>
          <a:xfrm flipV="1">
            <a:off x="4681774" y="2181226"/>
            <a:ext cx="0" cy="183568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630366FA-3833-409A-A12B-1E5A492F665C}"/>
              </a:ext>
            </a:extLst>
          </p:cNvPr>
          <p:cNvSpPr/>
          <p:nvPr/>
        </p:nvSpPr>
        <p:spPr>
          <a:xfrm>
            <a:off x="619126" y="4931705"/>
            <a:ext cx="10201274" cy="1726585"/>
          </a:xfrm>
          <a:prstGeom prst="roundRect">
            <a:avLst/>
          </a:prstGeom>
          <a:solidFill>
            <a:schemeClr val="bg1">
              <a:alpha val="44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Justificativa:</a:t>
            </a:r>
          </a:p>
          <a:p>
            <a:pPr algn="just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Escolhemos um ciclo de vida que lembra o Cascata, no entanto, a mudança feita neste modelo, foi o controle de cada fase e a modificação das mesmas, por meio de uma etapa paralela às demais, a Fase de Monitoramento. Uma vez que, o projeto será realizado em um curto período de tempo. Além disso, a equipe domina a tecnologia e o escopo é bem definido, isto é, possui metas bem estabelecidas.</a:t>
            </a:r>
          </a:p>
        </p:txBody>
      </p:sp>
      <p:pic>
        <p:nvPicPr>
          <p:cNvPr id="35" name="Picture 2" descr="Imagem relacionada">
            <a:hlinkClick r:id="rId4" action="ppaction://hlinksldjump"/>
            <a:extLst>
              <a:ext uri="{FF2B5EF4-FFF2-40B4-BE49-F238E27FC236}">
                <a16:creationId xmlns:a16="http://schemas.microsoft.com/office/drawing/2014/main" id="{E6FC42F8-6BCC-4BCE-BEBC-3A4D1D11EE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2603" y="5974418"/>
            <a:ext cx="634034" cy="634034"/>
          </a:xfrm>
          <a:prstGeom prst="ellipse">
            <a:avLst/>
          </a:prstGeom>
          <a:ln w="28575" cap="rnd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48166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150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User</dc:creator>
  <cp:lastModifiedBy>User</cp:lastModifiedBy>
  <cp:revision>25</cp:revision>
  <dcterms:created xsi:type="dcterms:W3CDTF">2018-04-03T00:18:56Z</dcterms:created>
  <dcterms:modified xsi:type="dcterms:W3CDTF">2018-04-04T01:26:58Z</dcterms:modified>
</cp:coreProperties>
</file>