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24" r:id="rId2"/>
    <p:sldId id="2542" r:id="rId3"/>
    <p:sldId id="2544" r:id="rId4"/>
    <p:sldId id="2583" r:id="rId5"/>
    <p:sldId id="2582" r:id="rId6"/>
    <p:sldId id="2576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9AF"/>
    <a:srgbClr val="FFFFFF"/>
    <a:srgbClr val="7AB6BB"/>
    <a:srgbClr val="7BB8BD"/>
    <a:srgbClr val="5DAAB0"/>
    <a:srgbClr val="3B7579"/>
    <a:srgbClr val="AAD3D6"/>
    <a:srgbClr val="418287"/>
    <a:srgbClr val="DFE3E9"/>
    <a:srgbClr val="1F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03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62" y="29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4" d="100"/>
          <a:sy n="84" d="100"/>
        </p:scale>
        <p:origin x="21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1" i="0" u="none" strike="noStrike" kern="1200" spc="0" baseline="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semestre Anterior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Tênis Infantil Vermelho</c:v>
                </c:pt>
                <c:pt idx="1">
                  <c:v>Tênis Infantil Azul</c:v>
                </c:pt>
                <c:pt idx="2">
                  <c:v>Tênis Infantil Rosa</c:v>
                </c:pt>
                <c:pt idx="3">
                  <c:v>Sapato Social Masculino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2690</c:v>
                </c:pt>
                <c:pt idx="1">
                  <c:v>3560</c:v>
                </c:pt>
                <c:pt idx="2">
                  <c:v>3100</c:v>
                </c:pt>
                <c:pt idx="3">
                  <c:v>2475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4-4F32-B4AC-241BA2FABA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Semestre Atual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Tênis Infantil Vermelho</c:v>
                </c:pt>
                <c:pt idx="1">
                  <c:v>Tênis Infantil Azul</c:v>
                </c:pt>
                <c:pt idx="2">
                  <c:v>Tênis Infantil Rosa</c:v>
                </c:pt>
                <c:pt idx="3">
                  <c:v>Sapato Social Masculino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3200</c:v>
                </c:pt>
                <c:pt idx="1">
                  <c:v>4350</c:v>
                </c:pt>
                <c:pt idx="2">
                  <c:v>3850</c:v>
                </c:pt>
                <c:pt idx="3">
                  <c:v>2575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94-4F32-B4AC-241BA2FAB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3301184"/>
        <c:axId val="1433300856"/>
      </c:barChart>
      <c:lineChart>
        <c:grouping val="standard"/>
        <c:varyColors val="0"/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Tênis Infantil Vermelho</c:v>
                </c:pt>
                <c:pt idx="1">
                  <c:v>Tênis Infantil Azul</c:v>
                </c:pt>
                <c:pt idx="2">
                  <c:v>Tênis Infantil Rosa</c:v>
                </c:pt>
                <c:pt idx="3">
                  <c:v>Sapato Social Masculino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94-4F32-B4AC-241BA2FABA5E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Tênis Infantil Vermelho</c:v>
                </c:pt>
                <c:pt idx="1">
                  <c:v>Tênis Infantil Azul</c:v>
                </c:pt>
                <c:pt idx="2">
                  <c:v>Tênis Infantil Rosa</c:v>
                </c:pt>
                <c:pt idx="3">
                  <c:v>Sapato Social Masculino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94-4F32-B4AC-241BA2FAB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2623936"/>
        <c:axId val="1479238528"/>
      </c:lineChart>
      <c:catAx>
        <c:axId val="143330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3300856"/>
        <c:crosses val="autoZero"/>
        <c:auto val="1"/>
        <c:lblAlgn val="ctr"/>
        <c:lblOffset val="100"/>
        <c:noMultiLvlLbl val="0"/>
      </c:catAx>
      <c:valAx>
        <c:axId val="143330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3301184"/>
        <c:crosses val="autoZero"/>
        <c:crossBetween val="between"/>
      </c:valAx>
      <c:valAx>
        <c:axId val="1479238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62623936"/>
        <c:crosses val="max"/>
        <c:crossBetween val="between"/>
      </c:valAx>
      <c:catAx>
        <c:axId val="1262623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923852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7" b="0" i="0" u="none" strike="noStrike" kern="1200" baseline="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t-BR" noProof="1" dirty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4DF1B-F161-47CC-BFD7-5D45D83F4EBC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AE68DBB-ADC2-4C73-B861-B8C6B2A727CF}">
      <dgm:prSet/>
      <dgm:spPr/>
      <dgm:t>
        <a:bodyPr/>
        <a:lstStyle/>
        <a:p>
          <a:r>
            <a:rPr lang="pt-BR" b="0" i="0"/>
            <a:t>Tênis na cor azul</a:t>
          </a:r>
          <a:endParaRPr lang="pt-BR"/>
        </a:p>
      </dgm:t>
    </dgm:pt>
    <dgm:pt modelId="{10FDB8B0-4237-4335-872A-9B750AA6AFBA}" type="parTrans" cxnId="{EAB4A1E1-1A3E-4591-A749-613E413A9015}">
      <dgm:prSet/>
      <dgm:spPr/>
      <dgm:t>
        <a:bodyPr/>
        <a:lstStyle/>
        <a:p>
          <a:endParaRPr lang="pt-BR"/>
        </a:p>
      </dgm:t>
    </dgm:pt>
    <dgm:pt modelId="{C6D0B10D-4195-451E-8FED-585EF561F6FD}" type="sibTrans" cxnId="{EAB4A1E1-1A3E-4591-A749-613E413A9015}">
      <dgm:prSet/>
      <dgm:spPr/>
      <dgm:t>
        <a:bodyPr/>
        <a:lstStyle/>
        <a:p>
          <a:endParaRPr lang="pt-BR"/>
        </a:p>
      </dgm:t>
    </dgm:pt>
    <dgm:pt modelId="{ED0DE70C-C764-46C8-A910-189C5C0C164E}">
      <dgm:prSet/>
      <dgm:spPr/>
      <dgm:t>
        <a:bodyPr/>
        <a:lstStyle/>
        <a:p>
          <a:r>
            <a:rPr lang="pt-BR" b="0" i="0"/>
            <a:t>Tênis na cor rosa</a:t>
          </a:r>
          <a:endParaRPr lang="pt-BR"/>
        </a:p>
      </dgm:t>
    </dgm:pt>
    <dgm:pt modelId="{40BF6863-CC8D-4F3A-AE41-2B1C8199EB3B}" type="parTrans" cxnId="{7DCAFD86-80E5-407E-A183-EA343325CB37}">
      <dgm:prSet/>
      <dgm:spPr/>
      <dgm:t>
        <a:bodyPr/>
        <a:lstStyle/>
        <a:p>
          <a:endParaRPr lang="pt-BR"/>
        </a:p>
      </dgm:t>
    </dgm:pt>
    <dgm:pt modelId="{A71CC56D-2C79-4E46-BC95-EB5C0030C6B8}" type="sibTrans" cxnId="{7DCAFD86-80E5-407E-A183-EA343325CB37}">
      <dgm:prSet/>
      <dgm:spPr/>
      <dgm:t>
        <a:bodyPr/>
        <a:lstStyle/>
        <a:p>
          <a:endParaRPr lang="pt-BR"/>
        </a:p>
      </dgm:t>
    </dgm:pt>
    <dgm:pt modelId="{3B0EE256-BAD9-45E5-85C5-ADBFB0DAAB3F}">
      <dgm:prSet/>
      <dgm:spPr/>
      <dgm:t>
        <a:bodyPr/>
        <a:lstStyle/>
        <a:p>
          <a:r>
            <a:rPr lang="pt-BR" b="0" i="0"/>
            <a:t>Tênis na cor vermelha</a:t>
          </a:r>
          <a:endParaRPr lang="pt-BR"/>
        </a:p>
      </dgm:t>
    </dgm:pt>
    <dgm:pt modelId="{1F5628B1-9D5A-4448-B063-3A1A17AB686E}" type="parTrans" cxnId="{F1147A42-9F54-4B16-9AA7-6B9CABB6FA64}">
      <dgm:prSet/>
      <dgm:spPr/>
      <dgm:t>
        <a:bodyPr/>
        <a:lstStyle/>
        <a:p>
          <a:endParaRPr lang="pt-BR"/>
        </a:p>
      </dgm:t>
    </dgm:pt>
    <dgm:pt modelId="{05163C71-FF4A-42EF-BF51-0D7F784E99AB}" type="sibTrans" cxnId="{F1147A42-9F54-4B16-9AA7-6B9CABB6FA64}">
      <dgm:prSet/>
      <dgm:spPr/>
      <dgm:t>
        <a:bodyPr/>
        <a:lstStyle/>
        <a:p>
          <a:endParaRPr lang="pt-BR"/>
        </a:p>
      </dgm:t>
    </dgm:pt>
    <dgm:pt modelId="{79A412D4-C051-4E80-AA85-2E9D642BA2D7}" type="pres">
      <dgm:prSet presAssocID="{2BC4DF1B-F161-47CC-BFD7-5D45D83F4EBC}" presName="Name0" presStyleCnt="0">
        <dgm:presLayoutVars>
          <dgm:chMax val="7"/>
          <dgm:chPref val="7"/>
          <dgm:dir/>
        </dgm:presLayoutVars>
      </dgm:prSet>
      <dgm:spPr/>
    </dgm:pt>
    <dgm:pt modelId="{35311068-781F-45E5-9621-C44B90CAAE55}" type="pres">
      <dgm:prSet presAssocID="{2BC4DF1B-F161-47CC-BFD7-5D45D83F4EBC}" presName="Name1" presStyleCnt="0"/>
      <dgm:spPr/>
    </dgm:pt>
    <dgm:pt modelId="{6E2A9093-930E-46D0-B185-ECE1ED53B656}" type="pres">
      <dgm:prSet presAssocID="{2BC4DF1B-F161-47CC-BFD7-5D45D83F4EBC}" presName="cycle" presStyleCnt="0"/>
      <dgm:spPr/>
    </dgm:pt>
    <dgm:pt modelId="{578B8149-CDA3-458D-A968-48816ED528A4}" type="pres">
      <dgm:prSet presAssocID="{2BC4DF1B-F161-47CC-BFD7-5D45D83F4EBC}" presName="srcNode" presStyleLbl="node1" presStyleIdx="0" presStyleCnt="3"/>
      <dgm:spPr/>
    </dgm:pt>
    <dgm:pt modelId="{D7A315E0-7780-4D9D-B3F0-B496D5275620}" type="pres">
      <dgm:prSet presAssocID="{2BC4DF1B-F161-47CC-BFD7-5D45D83F4EBC}" presName="conn" presStyleLbl="parChTrans1D2" presStyleIdx="0" presStyleCnt="1"/>
      <dgm:spPr/>
    </dgm:pt>
    <dgm:pt modelId="{77DBFB62-2495-4B96-A60B-5F1E0E27D2C3}" type="pres">
      <dgm:prSet presAssocID="{2BC4DF1B-F161-47CC-BFD7-5D45D83F4EBC}" presName="extraNode" presStyleLbl="node1" presStyleIdx="0" presStyleCnt="3"/>
      <dgm:spPr/>
    </dgm:pt>
    <dgm:pt modelId="{6CEBE057-BD36-42E0-AC99-2B2C85E803AF}" type="pres">
      <dgm:prSet presAssocID="{2BC4DF1B-F161-47CC-BFD7-5D45D83F4EBC}" presName="dstNode" presStyleLbl="node1" presStyleIdx="0" presStyleCnt="3"/>
      <dgm:spPr/>
    </dgm:pt>
    <dgm:pt modelId="{8D352275-706B-4FFB-B1CF-D8A2E493D0C4}" type="pres">
      <dgm:prSet presAssocID="{BAE68DBB-ADC2-4C73-B861-B8C6B2A727CF}" presName="text_1" presStyleLbl="node1" presStyleIdx="0" presStyleCnt="3">
        <dgm:presLayoutVars>
          <dgm:bulletEnabled val="1"/>
        </dgm:presLayoutVars>
      </dgm:prSet>
      <dgm:spPr/>
    </dgm:pt>
    <dgm:pt modelId="{D5BBFD79-1F2D-4552-8AC1-173301954A44}" type="pres">
      <dgm:prSet presAssocID="{BAE68DBB-ADC2-4C73-B861-B8C6B2A727CF}" presName="accent_1" presStyleCnt="0"/>
      <dgm:spPr/>
    </dgm:pt>
    <dgm:pt modelId="{DD70437D-A2C9-4266-9030-AF11D7EF610B}" type="pres">
      <dgm:prSet presAssocID="{BAE68DBB-ADC2-4C73-B861-B8C6B2A727CF}" presName="accentRepeatNode" presStyleLbl="solidFgAcc1" presStyleIdx="0" presStyleCnt="3"/>
      <dgm:spPr>
        <a:solidFill>
          <a:srgbClr val="5CA9AF"/>
        </a:solidFill>
      </dgm:spPr>
    </dgm:pt>
    <dgm:pt modelId="{F1CD83A8-B3CF-4CDE-BBE4-FDE4F28ED394}" type="pres">
      <dgm:prSet presAssocID="{ED0DE70C-C764-46C8-A910-189C5C0C164E}" presName="text_2" presStyleLbl="node1" presStyleIdx="1" presStyleCnt="3">
        <dgm:presLayoutVars>
          <dgm:bulletEnabled val="1"/>
        </dgm:presLayoutVars>
      </dgm:prSet>
      <dgm:spPr/>
    </dgm:pt>
    <dgm:pt modelId="{B515B5D4-63DA-49DC-9257-3E69D2544435}" type="pres">
      <dgm:prSet presAssocID="{ED0DE70C-C764-46C8-A910-189C5C0C164E}" presName="accent_2" presStyleCnt="0"/>
      <dgm:spPr/>
    </dgm:pt>
    <dgm:pt modelId="{278BE180-5DB1-4932-949C-CFB5FCE8026A}" type="pres">
      <dgm:prSet presAssocID="{ED0DE70C-C764-46C8-A910-189C5C0C164E}" presName="accentRepeatNode" presStyleLbl="solidFgAcc1" presStyleIdx="1" presStyleCnt="3"/>
      <dgm:spPr>
        <a:solidFill>
          <a:srgbClr val="5CA9AF"/>
        </a:solidFill>
      </dgm:spPr>
    </dgm:pt>
    <dgm:pt modelId="{27E4B23E-5D54-494B-8B92-7AF1E55D429A}" type="pres">
      <dgm:prSet presAssocID="{3B0EE256-BAD9-45E5-85C5-ADBFB0DAAB3F}" presName="text_3" presStyleLbl="node1" presStyleIdx="2" presStyleCnt="3">
        <dgm:presLayoutVars>
          <dgm:bulletEnabled val="1"/>
        </dgm:presLayoutVars>
      </dgm:prSet>
      <dgm:spPr/>
    </dgm:pt>
    <dgm:pt modelId="{30899C06-2FE8-43C9-8466-2C4A218588A0}" type="pres">
      <dgm:prSet presAssocID="{3B0EE256-BAD9-45E5-85C5-ADBFB0DAAB3F}" presName="accent_3" presStyleCnt="0"/>
      <dgm:spPr/>
    </dgm:pt>
    <dgm:pt modelId="{6466969A-2DDE-4EBB-9B5E-13EB674F882F}" type="pres">
      <dgm:prSet presAssocID="{3B0EE256-BAD9-45E5-85C5-ADBFB0DAAB3F}" presName="accentRepeatNode" presStyleLbl="solidFgAcc1" presStyleIdx="2" presStyleCnt="3"/>
      <dgm:spPr>
        <a:solidFill>
          <a:srgbClr val="5CA9AF"/>
        </a:solidFill>
      </dgm:spPr>
    </dgm:pt>
  </dgm:ptLst>
  <dgm:cxnLst>
    <dgm:cxn modelId="{E3D36E0C-3A13-4CAE-AE89-BB50430ED842}" type="presOf" srcId="{BAE68DBB-ADC2-4C73-B861-B8C6B2A727CF}" destId="{8D352275-706B-4FFB-B1CF-D8A2E493D0C4}" srcOrd="0" destOrd="0" presId="urn:microsoft.com/office/officeart/2008/layout/VerticalCurvedList"/>
    <dgm:cxn modelId="{BC531A30-932D-4382-A3D8-AAAAC2558A32}" type="presOf" srcId="{3B0EE256-BAD9-45E5-85C5-ADBFB0DAAB3F}" destId="{27E4B23E-5D54-494B-8B92-7AF1E55D429A}" srcOrd="0" destOrd="0" presId="urn:microsoft.com/office/officeart/2008/layout/VerticalCurvedList"/>
    <dgm:cxn modelId="{F3D1153D-E2B8-4DC4-86B3-6BD8D80ADA61}" type="presOf" srcId="{2BC4DF1B-F161-47CC-BFD7-5D45D83F4EBC}" destId="{79A412D4-C051-4E80-AA85-2E9D642BA2D7}" srcOrd="0" destOrd="0" presId="urn:microsoft.com/office/officeart/2008/layout/VerticalCurvedList"/>
    <dgm:cxn modelId="{F1147A42-9F54-4B16-9AA7-6B9CABB6FA64}" srcId="{2BC4DF1B-F161-47CC-BFD7-5D45D83F4EBC}" destId="{3B0EE256-BAD9-45E5-85C5-ADBFB0DAAB3F}" srcOrd="2" destOrd="0" parTransId="{1F5628B1-9D5A-4448-B063-3A1A17AB686E}" sibTransId="{05163C71-FF4A-42EF-BF51-0D7F784E99AB}"/>
    <dgm:cxn modelId="{7DCAFD86-80E5-407E-A183-EA343325CB37}" srcId="{2BC4DF1B-F161-47CC-BFD7-5D45D83F4EBC}" destId="{ED0DE70C-C764-46C8-A910-189C5C0C164E}" srcOrd="1" destOrd="0" parTransId="{40BF6863-CC8D-4F3A-AE41-2B1C8199EB3B}" sibTransId="{A71CC56D-2C79-4E46-BC95-EB5C0030C6B8}"/>
    <dgm:cxn modelId="{884042A9-1790-4E80-8E22-EC4ADC82799F}" type="presOf" srcId="{ED0DE70C-C764-46C8-A910-189C5C0C164E}" destId="{F1CD83A8-B3CF-4CDE-BBE4-FDE4F28ED394}" srcOrd="0" destOrd="0" presId="urn:microsoft.com/office/officeart/2008/layout/VerticalCurvedList"/>
    <dgm:cxn modelId="{00159AB4-7B9B-4B3C-BB07-BB56165E1D4E}" type="presOf" srcId="{C6D0B10D-4195-451E-8FED-585EF561F6FD}" destId="{D7A315E0-7780-4D9D-B3F0-B496D5275620}" srcOrd="0" destOrd="0" presId="urn:microsoft.com/office/officeart/2008/layout/VerticalCurvedList"/>
    <dgm:cxn modelId="{EAB4A1E1-1A3E-4591-A749-613E413A9015}" srcId="{2BC4DF1B-F161-47CC-BFD7-5D45D83F4EBC}" destId="{BAE68DBB-ADC2-4C73-B861-B8C6B2A727CF}" srcOrd="0" destOrd="0" parTransId="{10FDB8B0-4237-4335-872A-9B750AA6AFBA}" sibTransId="{C6D0B10D-4195-451E-8FED-585EF561F6FD}"/>
    <dgm:cxn modelId="{181AFE48-AAD1-4A41-9812-00E5FECDC2AD}" type="presParOf" srcId="{79A412D4-C051-4E80-AA85-2E9D642BA2D7}" destId="{35311068-781F-45E5-9621-C44B90CAAE55}" srcOrd="0" destOrd="0" presId="urn:microsoft.com/office/officeart/2008/layout/VerticalCurvedList"/>
    <dgm:cxn modelId="{94C1B60B-DF2F-4F37-8107-A6DFD03B5123}" type="presParOf" srcId="{35311068-781F-45E5-9621-C44B90CAAE55}" destId="{6E2A9093-930E-46D0-B185-ECE1ED53B656}" srcOrd="0" destOrd="0" presId="urn:microsoft.com/office/officeart/2008/layout/VerticalCurvedList"/>
    <dgm:cxn modelId="{A35A2CB3-5D02-4C76-8CDE-F27757786C41}" type="presParOf" srcId="{6E2A9093-930E-46D0-B185-ECE1ED53B656}" destId="{578B8149-CDA3-458D-A968-48816ED528A4}" srcOrd="0" destOrd="0" presId="urn:microsoft.com/office/officeart/2008/layout/VerticalCurvedList"/>
    <dgm:cxn modelId="{A4CA90BB-A2E2-45C3-A593-28F5AB292553}" type="presParOf" srcId="{6E2A9093-930E-46D0-B185-ECE1ED53B656}" destId="{D7A315E0-7780-4D9D-B3F0-B496D5275620}" srcOrd="1" destOrd="0" presId="urn:microsoft.com/office/officeart/2008/layout/VerticalCurvedList"/>
    <dgm:cxn modelId="{FA65A953-B5FB-4518-8F48-7264D09CB64A}" type="presParOf" srcId="{6E2A9093-930E-46D0-B185-ECE1ED53B656}" destId="{77DBFB62-2495-4B96-A60B-5F1E0E27D2C3}" srcOrd="2" destOrd="0" presId="urn:microsoft.com/office/officeart/2008/layout/VerticalCurvedList"/>
    <dgm:cxn modelId="{C146BB4A-7C35-4D75-95D7-A7E75C2DF88E}" type="presParOf" srcId="{6E2A9093-930E-46D0-B185-ECE1ED53B656}" destId="{6CEBE057-BD36-42E0-AC99-2B2C85E803AF}" srcOrd="3" destOrd="0" presId="urn:microsoft.com/office/officeart/2008/layout/VerticalCurvedList"/>
    <dgm:cxn modelId="{79BAA82F-7B98-44E5-A3A5-C568B4B77393}" type="presParOf" srcId="{35311068-781F-45E5-9621-C44B90CAAE55}" destId="{8D352275-706B-4FFB-B1CF-D8A2E493D0C4}" srcOrd="1" destOrd="0" presId="urn:microsoft.com/office/officeart/2008/layout/VerticalCurvedList"/>
    <dgm:cxn modelId="{0BD6B361-77A2-4EFC-B36A-C488745D3547}" type="presParOf" srcId="{35311068-781F-45E5-9621-C44B90CAAE55}" destId="{D5BBFD79-1F2D-4552-8AC1-173301954A44}" srcOrd="2" destOrd="0" presId="urn:microsoft.com/office/officeart/2008/layout/VerticalCurvedList"/>
    <dgm:cxn modelId="{389BF771-C59B-4414-8469-EA924C6D5F22}" type="presParOf" srcId="{D5BBFD79-1F2D-4552-8AC1-173301954A44}" destId="{DD70437D-A2C9-4266-9030-AF11D7EF610B}" srcOrd="0" destOrd="0" presId="urn:microsoft.com/office/officeart/2008/layout/VerticalCurvedList"/>
    <dgm:cxn modelId="{C483F696-0D6D-441F-AF2E-BBC7DCF9CD28}" type="presParOf" srcId="{35311068-781F-45E5-9621-C44B90CAAE55}" destId="{F1CD83A8-B3CF-4CDE-BBE4-FDE4F28ED394}" srcOrd="3" destOrd="0" presId="urn:microsoft.com/office/officeart/2008/layout/VerticalCurvedList"/>
    <dgm:cxn modelId="{A8CF676D-DE92-4E6A-A46D-FD180A1EE6BA}" type="presParOf" srcId="{35311068-781F-45E5-9621-C44B90CAAE55}" destId="{B515B5D4-63DA-49DC-9257-3E69D2544435}" srcOrd="4" destOrd="0" presId="urn:microsoft.com/office/officeart/2008/layout/VerticalCurvedList"/>
    <dgm:cxn modelId="{D331E166-3E4E-46E3-8694-25BAC0FE5341}" type="presParOf" srcId="{B515B5D4-63DA-49DC-9257-3E69D2544435}" destId="{278BE180-5DB1-4932-949C-CFB5FCE8026A}" srcOrd="0" destOrd="0" presId="urn:microsoft.com/office/officeart/2008/layout/VerticalCurvedList"/>
    <dgm:cxn modelId="{D3660C17-DC30-4486-8709-504F5692C2FA}" type="presParOf" srcId="{35311068-781F-45E5-9621-C44B90CAAE55}" destId="{27E4B23E-5D54-494B-8B92-7AF1E55D429A}" srcOrd="5" destOrd="0" presId="urn:microsoft.com/office/officeart/2008/layout/VerticalCurvedList"/>
    <dgm:cxn modelId="{118D2C85-7735-4E58-90F8-546D69CE97B4}" type="presParOf" srcId="{35311068-781F-45E5-9621-C44B90CAAE55}" destId="{30899C06-2FE8-43C9-8466-2C4A218588A0}" srcOrd="6" destOrd="0" presId="urn:microsoft.com/office/officeart/2008/layout/VerticalCurvedList"/>
    <dgm:cxn modelId="{169301D5-52EE-47F9-9082-B3485051965D}" type="presParOf" srcId="{30899C06-2FE8-43C9-8466-2C4A218588A0}" destId="{6466969A-2DDE-4EBB-9B5E-13EB674F88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FE67E-C770-4A92-84D6-7E254A84056F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FDEBFF9-CDE6-470A-9433-53FAEF0A8244}">
      <dgm:prSet/>
      <dgm:spPr/>
      <dgm:t>
        <a:bodyPr/>
        <a:lstStyle/>
        <a:p>
          <a:r>
            <a:rPr lang="pt-BR" b="0" i="0"/>
            <a:t>Sapato Social Masculino</a:t>
          </a:r>
          <a:endParaRPr lang="pt-BR"/>
        </a:p>
      </dgm:t>
    </dgm:pt>
    <dgm:pt modelId="{A73D7DC4-47D2-4E86-80A2-081B6AF5989F}" type="parTrans" cxnId="{B7DECE1E-CC34-4A64-8D89-0B566520834E}">
      <dgm:prSet/>
      <dgm:spPr/>
      <dgm:t>
        <a:bodyPr/>
        <a:lstStyle/>
        <a:p>
          <a:endParaRPr lang="pt-BR"/>
        </a:p>
      </dgm:t>
    </dgm:pt>
    <dgm:pt modelId="{38A9351E-6821-487A-B69D-8C4F08008431}" type="sibTrans" cxnId="{B7DECE1E-CC34-4A64-8D89-0B566520834E}">
      <dgm:prSet/>
      <dgm:spPr/>
      <dgm:t>
        <a:bodyPr/>
        <a:lstStyle/>
        <a:p>
          <a:endParaRPr lang="pt-BR"/>
        </a:p>
      </dgm:t>
    </dgm:pt>
    <dgm:pt modelId="{FDA2FF3C-A5D8-46F4-B9E0-2F8DFBDC2928}">
      <dgm:prSet/>
      <dgm:spPr/>
      <dgm:t>
        <a:bodyPr/>
        <a:lstStyle/>
        <a:p>
          <a:r>
            <a:rPr lang="pt-BR" b="0" i="0"/>
            <a:t>Sapato Social Feminino</a:t>
          </a:r>
          <a:endParaRPr lang="pt-BR"/>
        </a:p>
      </dgm:t>
    </dgm:pt>
    <dgm:pt modelId="{87052657-5737-4125-A99A-A20B87BB5E75}" type="parTrans" cxnId="{137C7EE9-5E64-4872-AB39-53E9BD26E699}">
      <dgm:prSet/>
      <dgm:spPr/>
      <dgm:t>
        <a:bodyPr/>
        <a:lstStyle/>
        <a:p>
          <a:endParaRPr lang="pt-BR"/>
        </a:p>
      </dgm:t>
    </dgm:pt>
    <dgm:pt modelId="{2A2A60F4-C5B4-467F-A6FA-323BD83ADC79}" type="sibTrans" cxnId="{137C7EE9-5E64-4872-AB39-53E9BD26E699}">
      <dgm:prSet/>
      <dgm:spPr/>
      <dgm:t>
        <a:bodyPr/>
        <a:lstStyle/>
        <a:p>
          <a:endParaRPr lang="pt-BR"/>
        </a:p>
      </dgm:t>
    </dgm:pt>
    <dgm:pt modelId="{7889D2D9-B025-4152-BC52-19089248CC8A}">
      <dgm:prSet/>
      <dgm:spPr/>
      <dgm:t>
        <a:bodyPr/>
        <a:lstStyle/>
        <a:p>
          <a:r>
            <a:rPr lang="pt-BR" b="0" i="0"/>
            <a:t>Tênis Adulto Masculino</a:t>
          </a:r>
          <a:endParaRPr lang="pt-BR"/>
        </a:p>
      </dgm:t>
    </dgm:pt>
    <dgm:pt modelId="{87CBB5A8-D756-4370-959E-BE9D496296FF}" type="parTrans" cxnId="{F9B7E319-10AD-4C95-8F5F-14741D00AAF9}">
      <dgm:prSet/>
      <dgm:spPr/>
      <dgm:t>
        <a:bodyPr/>
        <a:lstStyle/>
        <a:p>
          <a:endParaRPr lang="pt-BR"/>
        </a:p>
      </dgm:t>
    </dgm:pt>
    <dgm:pt modelId="{B02B86B8-6894-49F6-A1EC-640E18BBB725}" type="sibTrans" cxnId="{F9B7E319-10AD-4C95-8F5F-14741D00AAF9}">
      <dgm:prSet/>
      <dgm:spPr/>
      <dgm:t>
        <a:bodyPr/>
        <a:lstStyle/>
        <a:p>
          <a:endParaRPr lang="pt-BR"/>
        </a:p>
      </dgm:t>
    </dgm:pt>
    <dgm:pt modelId="{3D69ED42-6619-4690-8853-2E63BDC6C7BC}">
      <dgm:prSet/>
      <dgm:spPr/>
      <dgm:t>
        <a:bodyPr/>
        <a:lstStyle/>
        <a:p>
          <a:r>
            <a:rPr lang="pt-BR" b="0" i="0"/>
            <a:t>Tênis Adulto Feminino</a:t>
          </a:r>
          <a:endParaRPr lang="pt-BR"/>
        </a:p>
      </dgm:t>
    </dgm:pt>
    <dgm:pt modelId="{E68CBDFD-DDFC-47F3-89E1-94BF71642432}" type="parTrans" cxnId="{A9EF272D-CB29-4CFF-9D79-151FE65616AF}">
      <dgm:prSet/>
      <dgm:spPr/>
      <dgm:t>
        <a:bodyPr/>
        <a:lstStyle/>
        <a:p>
          <a:endParaRPr lang="pt-BR"/>
        </a:p>
      </dgm:t>
    </dgm:pt>
    <dgm:pt modelId="{A66F3531-5187-4CC8-A549-590FC2786B93}" type="sibTrans" cxnId="{A9EF272D-CB29-4CFF-9D79-151FE65616AF}">
      <dgm:prSet/>
      <dgm:spPr/>
      <dgm:t>
        <a:bodyPr/>
        <a:lstStyle/>
        <a:p>
          <a:endParaRPr lang="pt-BR"/>
        </a:p>
      </dgm:t>
    </dgm:pt>
    <dgm:pt modelId="{9C56E89A-97CE-4815-9B00-45FC8FDE8F97}" type="pres">
      <dgm:prSet presAssocID="{9F3FE67E-C770-4A92-84D6-7E254A84056F}" presName="Name0" presStyleCnt="0">
        <dgm:presLayoutVars>
          <dgm:chMax val="7"/>
          <dgm:chPref val="7"/>
          <dgm:dir/>
        </dgm:presLayoutVars>
      </dgm:prSet>
      <dgm:spPr/>
    </dgm:pt>
    <dgm:pt modelId="{C8F5760A-94BB-4F7D-97EF-6B0F85196877}" type="pres">
      <dgm:prSet presAssocID="{9F3FE67E-C770-4A92-84D6-7E254A84056F}" presName="Name1" presStyleCnt="0"/>
      <dgm:spPr/>
    </dgm:pt>
    <dgm:pt modelId="{3A99FD57-CA9E-46B8-BEB4-E9FBBC157664}" type="pres">
      <dgm:prSet presAssocID="{9F3FE67E-C770-4A92-84D6-7E254A84056F}" presName="cycle" presStyleCnt="0"/>
      <dgm:spPr/>
    </dgm:pt>
    <dgm:pt modelId="{D0C763D0-9C82-437B-91B7-0E44060BC900}" type="pres">
      <dgm:prSet presAssocID="{9F3FE67E-C770-4A92-84D6-7E254A84056F}" presName="srcNode" presStyleLbl="node1" presStyleIdx="0" presStyleCnt="4"/>
      <dgm:spPr/>
    </dgm:pt>
    <dgm:pt modelId="{6CAC60FA-F9C5-4A07-B930-462C6809D6DE}" type="pres">
      <dgm:prSet presAssocID="{9F3FE67E-C770-4A92-84D6-7E254A84056F}" presName="conn" presStyleLbl="parChTrans1D2" presStyleIdx="0" presStyleCnt="1"/>
      <dgm:spPr/>
    </dgm:pt>
    <dgm:pt modelId="{FD6C6487-F014-4378-B1D2-23C1ED457A21}" type="pres">
      <dgm:prSet presAssocID="{9F3FE67E-C770-4A92-84D6-7E254A84056F}" presName="extraNode" presStyleLbl="node1" presStyleIdx="0" presStyleCnt="4"/>
      <dgm:spPr/>
    </dgm:pt>
    <dgm:pt modelId="{63583B11-9E6E-4641-A864-2449FB1F033B}" type="pres">
      <dgm:prSet presAssocID="{9F3FE67E-C770-4A92-84D6-7E254A84056F}" presName="dstNode" presStyleLbl="node1" presStyleIdx="0" presStyleCnt="4"/>
      <dgm:spPr/>
    </dgm:pt>
    <dgm:pt modelId="{FAF0AAD3-AE49-4420-9CCD-B8349155E493}" type="pres">
      <dgm:prSet presAssocID="{0FDEBFF9-CDE6-470A-9433-53FAEF0A8244}" presName="text_1" presStyleLbl="node1" presStyleIdx="0" presStyleCnt="4">
        <dgm:presLayoutVars>
          <dgm:bulletEnabled val="1"/>
        </dgm:presLayoutVars>
      </dgm:prSet>
      <dgm:spPr/>
    </dgm:pt>
    <dgm:pt modelId="{D3513FE7-D3F3-4D36-A80F-B443EE2C5887}" type="pres">
      <dgm:prSet presAssocID="{0FDEBFF9-CDE6-470A-9433-53FAEF0A8244}" presName="accent_1" presStyleCnt="0"/>
      <dgm:spPr/>
    </dgm:pt>
    <dgm:pt modelId="{BFC47D72-C5D3-4C9B-9BF1-5E304E776B9A}" type="pres">
      <dgm:prSet presAssocID="{0FDEBFF9-CDE6-470A-9433-53FAEF0A8244}" presName="accentRepeatNode" presStyleLbl="solidFgAcc1" presStyleIdx="0" presStyleCnt="4"/>
      <dgm:spPr>
        <a:solidFill>
          <a:srgbClr val="5CA9AF"/>
        </a:solidFill>
      </dgm:spPr>
    </dgm:pt>
    <dgm:pt modelId="{94EBF8F9-63BD-463A-B5CA-07E6E6D0F230}" type="pres">
      <dgm:prSet presAssocID="{FDA2FF3C-A5D8-46F4-B9E0-2F8DFBDC2928}" presName="text_2" presStyleLbl="node1" presStyleIdx="1" presStyleCnt="4">
        <dgm:presLayoutVars>
          <dgm:bulletEnabled val="1"/>
        </dgm:presLayoutVars>
      </dgm:prSet>
      <dgm:spPr/>
    </dgm:pt>
    <dgm:pt modelId="{EADEC048-B3A7-470C-AF3E-18017CDCB644}" type="pres">
      <dgm:prSet presAssocID="{FDA2FF3C-A5D8-46F4-B9E0-2F8DFBDC2928}" presName="accent_2" presStyleCnt="0"/>
      <dgm:spPr/>
    </dgm:pt>
    <dgm:pt modelId="{E469B441-7E8F-4363-9EA4-AB86BB0ECA3D}" type="pres">
      <dgm:prSet presAssocID="{FDA2FF3C-A5D8-46F4-B9E0-2F8DFBDC2928}" presName="accentRepeatNode" presStyleLbl="solidFgAcc1" presStyleIdx="1" presStyleCnt="4"/>
      <dgm:spPr>
        <a:solidFill>
          <a:srgbClr val="5CA9AF"/>
        </a:solidFill>
      </dgm:spPr>
    </dgm:pt>
    <dgm:pt modelId="{C53B9324-2883-41B1-9326-17969AF10DA7}" type="pres">
      <dgm:prSet presAssocID="{7889D2D9-B025-4152-BC52-19089248CC8A}" presName="text_3" presStyleLbl="node1" presStyleIdx="2" presStyleCnt="4">
        <dgm:presLayoutVars>
          <dgm:bulletEnabled val="1"/>
        </dgm:presLayoutVars>
      </dgm:prSet>
      <dgm:spPr/>
    </dgm:pt>
    <dgm:pt modelId="{CA1C9824-73D5-4DAB-99C9-3E2EE92ECAB6}" type="pres">
      <dgm:prSet presAssocID="{7889D2D9-B025-4152-BC52-19089248CC8A}" presName="accent_3" presStyleCnt="0"/>
      <dgm:spPr/>
    </dgm:pt>
    <dgm:pt modelId="{9B47896F-523C-415D-B8BA-55D5BA6AD35B}" type="pres">
      <dgm:prSet presAssocID="{7889D2D9-B025-4152-BC52-19089248CC8A}" presName="accentRepeatNode" presStyleLbl="solidFgAcc1" presStyleIdx="2" presStyleCnt="4"/>
      <dgm:spPr>
        <a:solidFill>
          <a:srgbClr val="5CA9AF"/>
        </a:solidFill>
      </dgm:spPr>
    </dgm:pt>
    <dgm:pt modelId="{E41E0D9C-C663-4885-BCF5-A58923C5E613}" type="pres">
      <dgm:prSet presAssocID="{3D69ED42-6619-4690-8853-2E63BDC6C7BC}" presName="text_4" presStyleLbl="node1" presStyleIdx="3" presStyleCnt="4">
        <dgm:presLayoutVars>
          <dgm:bulletEnabled val="1"/>
        </dgm:presLayoutVars>
      </dgm:prSet>
      <dgm:spPr/>
    </dgm:pt>
    <dgm:pt modelId="{54BFD514-95C7-41C4-B1DF-9D68A939D7BE}" type="pres">
      <dgm:prSet presAssocID="{3D69ED42-6619-4690-8853-2E63BDC6C7BC}" presName="accent_4" presStyleCnt="0"/>
      <dgm:spPr/>
    </dgm:pt>
    <dgm:pt modelId="{C0B8F4CE-53DB-4281-A0F5-79B27C7E51F5}" type="pres">
      <dgm:prSet presAssocID="{3D69ED42-6619-4690-8853-2E63BDC6C7BC}" presName="accentRepeatNode" presStyleLbl="solidFgAcc1" presStyleIdx="3" presStyleCnt="4"/>
      <dgm:spPr>
        <a:solidFill>
          <a:srgbClr val="5CA9AF"/>
        </a:solidFill>
      </dgm:spPr>
    </dgm:pt>
  </dgm:ptLst>
  <dgm:cxnLst>
    <dgm:cxn modelId="{F9B7E319-10AD-4C95-8F5F-14741D00AAF9}" srcId="{9F3FE67E-C770-4A92-84D6-7E254A84056F}" destId="{7889D2D9-B025-4152-BC52-19089248CC8A}" srcOrd="2" destOrd="0" parTransId="{87CBB5A8-D756-4370-959E-BE9D496296FF}" sibTransId="{B02B86B8-6894-49F6-A1EC-640E18BBB725}"/>
    <dgm:cxn modelId="{B7DECE1E-CC34-4A64-8D89-0B566520834E}" srcId="{9F3FE67E-C770-4A92-84D6-7E254A84056F}" destId="{0FDEBFF9-CDE6-470A-9433-53FAEF0A8244}" srcOrd="0" destOrd="0" parTransId="{A73D7DC4-47D2-4E86-80A2-081B6AF5989F}" sibTransId="{38A9351E-6821-487A-B69D-8C4F08008431}"/>
    <dgm:cxn modelId="{A9EF272D-CB29-4CFF-9D79-151FE65616AF}" srcId="{9F3FE67E-C770-4A92-84D6-7E254A84056F}" destId="{3D69ED42-6619-4690-8853-2E63BDC6C7BC}" srcOrd="3" destOrd="0" parTransId="{E68CBDFD-DDFC-47F3-89E1-94BF71642432}" sibTransId="{A66F3531-5187-4CC8-A549-590FC2786B93}"/>
    <dgm:cxn modelId="{762C4E3B-AEFB-4056-8484-F47EAD478691}" type="presOf" srcId="{0FDEBFF9-CDE6-470A-9433-53FAEF0A8244}" destId="{FAF0AAD3-AE49-4420-9CCD-B8349155E493}" srcOrd="0" destOrd="0" presId="urn:microsoft.com/office/officeart/2008/layout/VerticalCurvedList"/>
    <dgm:cxn modelId="{A26DB770-DAB9-4C01-95CE-866652CCABE2}" type="presOf" srcId="{3D69ED42-6619-4690-8853-2E63BDC6C7BC}" destId="{E41E0D9C-C663-4885-BCF5-A58923C5E613}" srcOrd="0" destOrd="0" presId="urn:microsoft.com/office/officeart/2008/layout/VerticalCurvedList"/>
    <dgm:cxn modelId="{58E3FF85-9E74-4197-9CBB-55173773FF0F}" type="presOf" srcId="{FDA2FF3C-A5D8-46F4-B9E0-2F8DFBDC2928}" destId="{94EBF8F9-63BD-463A-B5CA-07E6E6D0F230}" srcOrd="0" destOrd="0" presId="urn:microsoft.com/office/officeart/2008/layout/VerticalCurvedList"/>
    <dgm:cxn modelId="{C4C7A1A5-08BA-4655-A8D0-D88786E31684}" type="presOf" srcId="{7889D2D9-B025-4152-BC52-19089248CC8A}" destId="{C53B9324-2883-41B1-9326-17969AF10DA7}" srcOrd="0" destOrd="0" presId="urn:microsoft.com/office/officeart/2008/layout/VerticalCurvedList"/>
    <dgm:cxn modelId="{F32662D1-5D54-4403-B6F9-48FDC07B3088}" type="presOf" srcId="{38A9351E-6821-487A-B69D-8C4F08008431}" destId="{6CAC60FA-F9C5-4A07-B930-462C6809D6DE}" srcOrd="0" destOrd="0" presId="urn:microsoft.com/office/officeart/2008/layout/VerticalCurvedList"/>
    <dgm:cxn modelId="{248058D3-19E2-4951-9AAF-5E4DD51A156C}" type="presOf" srcId="{9F3FE67E-C770-4A92-84D6-7E254A84056F}" destId="{9C56E89A-97CE-4815-9B00-45FC8FDE8F97}" srcOrd="0" destOrd="0" presId="urn:microsoft.com/office/officeart/2008/layout/VerticalCurvedList"/>
    <dgm:cxn modelId="{137C7EE9-5E64-4872-AB39-53E9BD26E699}" srcId="{9F3FE67E-C770-4A92-84D6-7E254A84056F}" destId="{FDA2FF3C-A5D8-46F4-B9E0-2F8DFBDC2928}" srcOrd="1" destOrd="0" parTransId="{87052657-5737-4125-A99A-A20B87BB5E75}" sibTransId="{2A2A60F4-C5B4-467F-A6FA-323BD83ADC79}"/>
    <dgm:cxn modelId="{4244E468-DCE1-422F-9BD1-6C8B788F90A4}" type="presParOf" srcId="{9C56E89A-97CE-4815-9B00-45FC8FDE8F97}" destId="{C8F5760A-94BB-4F7D-97EF-6B0F85196877}" srcOrd="0" destOrd="0" presId="urn:microsoft.com/office/officeart/2008/layout/VerticalCurvedList"/>
    <dgm:cxn modelId="{82C516C1-6952-4D46-AD44-36F6FB652035}" type="presParOf" srcId="{C8F5760A-94BB-4F7D-97EF-6B0F85196877}" destId="{3A99FD57-CA9E-46B8-BEB4-E9FBBC157664}" srcOrd="0" destOrd="0" presId="urn:microsoft.com/office/officeart/2008/layout/VerticalCurvedList"/>
    <dgm:cxn modelId="{9C28212A-3C54-49AD-8F56-5484DB553B5A}" type="presParOf" srcId="{3A99FD57-CA9E-46B8-BEB4-E9FBBC157664}" destId="{D0C763D0-9C82-437B-91B7-0E44060BC900}" srcOrd="0" destOrd="0" presId="urn:microsoft.com/office/officeart/2008/layout/VerticalCurvedList"/>
    <dgm:cxn modelId="{17CA0B9D-5BE0-4AF9-A261-A6214489618D}" type="presParOf" srcId="{3A99FD57-CA9E-46B8-BEB4-E9FBBC157664}" destId="{6CAC60FA-F9C5-4A07-B930-462C6809D6DE}" srcOrd="1" destOrd="0" presId="urn:microsoft.com/office/officeart/2008/layout/VerticalCurvedList"/>
    <dgm:cxn modelId="{CFB06AE8-0C07-44E4-AA0D-5A7B18AE83CE}" type="presParOf" srcId="{3A99FD57-CA9E-46B8-BEB4-E9FBBC157664}" destId="{FD6C6487-F014-4378-B1D2-23C1ED457A21}" srcOrd="2" destOrd="0" presId="urn:microsoft.com/office/officeart/2008/layout/VerticalCurvedList"/>
    <dgm:cxn modelId="{96B9C23B-F05E-4835-B8E7-D9B5C9124BD2}" type="presParOf" srcId="{3A99FD57-CA9E-46B8-BEB4-E9FBBC157664}" destId="{63583B11-9E6E-4641-A864-2449FB1F033B}" srcOrd="3" destOrd="0" presId="urn:microsoft.com/office/officeart/2008/layout/VerticalCurvedList"/>
    <dgm:cxn modelId="{898948C9-1A02-4ECF-A20B-8B314602CAD3}" type="presParOf" srcId="{C8F5760A-94BB-4F7D-97EF-6B0F85196877}" destId="{FAF0AAD3-AE49-4420-9CCD-B8349155E493}" srcOrd="1" destOrd="0" presId="urn:microsoft.com/office/officeart/2008/layout/VerticalCurvedList"/>
    <dgm:cxn modelId="{EEB7CCF9-6F4A-430C-82BD-B63CC1EE412F}" type="presParOf" srcId="{C8F5760A-94BB-4F7D-97EF-6B0F85196877}" destId="{D3513FE7-D3F3-4D36-A80F-B443EE2C5887}" srcOrd="2" destOrd="0" presId="urn:microsoft.com/office/officeart/2008/layout/VerticalCurvedList"/>
    <dgm:cxn modelId="{78E8B768-778B-4A43-8AB9-FD3AF9A4BD9E}" type="presParOf" srcId="{D3513FE7-D3F3-4D36-A80F-B443EE2C5887}" destId="{BFC47D72-C5D3-4C9B-9BF1-5E304E776B9A}" srcOrd="0" destOrd="0" presId="urn:microsoft.com/office/officeart/2008/layout/VerticalCurvedList"/>
    <dgm:cxn modelId="{F450A9D1-FEBA-4732-AA18-F4D06D8BF944}" type="presParOf" srcId="{C8F5760A-94BB-4F7D-97EF-6B0F85196877}" destId="{94EBF8F9-63BD-463A-B5CA-07E6E6D0F230}" srcOrd="3" destOrd="0" presId="urn:microsoft.com/office/officeart/2008/layout/VerticalCurvedList"/>
    <dgm:cxn modelId="{23B6A242-3BF1-4995-B199-A572483A106C}" type="presParOf" srcId="{C8F5760A-94BB-4F7D-97EF-6B0F85196877}" destId="{EADEC048-B3A7-470C-AF3E-18017CDCB644}" srcOrd="4" destOrd="0" presId="urn:microsoft.com/office/officeart/2008/layout/VerticalCurvedList"/>
    <dgm:cxn modelId="{0A664762-C3E4-4D18-BA6D-DFA5FD2AC00B}" type="presParOf" srcId="{EADEC048-B3A7-470C-AF3E-18017CDCB644}" destId="{E469B441-7E8F-4363-9EA4-AB86BB0ECA3D}" srcOrd="0" destOrd="0" presId="urn:microsoft.com/office/officeart/2008/layout/VerticalCurvedList"/>
    <dgm:cxn modelId="{A15B1A33-8711-4986-B33D-AE728FC1F2A3}" type="presParOf" srcId="{C8F5760A-94BB-4F7D-97EF-6B0F85196877}" destId="{C53B9324-2883-41B1-9326-17969AF10DA7}" srcOrd="5" destOrd="0" presId="urn:microsoft.com/office/officeart/2008/layout/VerticalCurvedList"/>
    <dgm:cxn modelId="{489C3415-47A6-4EEC-B2C3-9CECBA6F27BA}" type="presParOf" srcId="{C8F5760A-94BB-4F7D-97EF-6B0F85196877}" destId="{CA1C9824-73D5-4DAB-99C9-3E2EE92ECAB6}" srcOrd="6" destOrd="0" presId="urn:microsoft.com/office/officeart/2008/layout/VerticalCurvedList"/>
    <dgm:cxn modelId="{EA5308A9-D791-4436-AAF5-3FA1702A5EA8}" type="presParOf" srcId="{CA1C9824-73D5-4DAB-99C9-3E2EE92ECAB6}" destId="{9B47896F-523C-415D-B8BA-55D5BA6AD35B}" srcOrd="0" destOrd="0" presId="urn:microsoft.com/office/officeart/2008/layout/VerticalCurvedList"/>
    <dgm:cxn modelId="{B5557CD8-73D5-4150-8F79-0919254CC4C3}" type="presParOf" srcId="{C8F5760A-94BB-4F7D-97EF-6B0F85196877}" destId="{E41E0D9C-C663-4885-BCF5-A58923C5E613}" srcOrd="7" destOrd="0" presId="urn:microsoft.com/office/officeart/2008/layout/VerticalCurvedList"/>
    <dgm:cxn modelId="{7E040BB3-6BE6-4AE4-824B-136042D0D544}" type="presParOf" srcId="{C8F5760A-94BB-4F7D-97EF-6B0F85196877}" destId="{54BFD514-95C7-41C4-B1DF-9D68A939D7BE}" srcOrd="8" destOrd="0" presId="urn:microsoft.com/office/officeart/2008/layout/VerticalCurvedList"/>
    <dgm:cxn modelId="{23D8159E-3A58-4498-ADE6-92DB947DCA16}" type="presParOf" srcId="{54BFD514-95C7-41C4-B1DF-9D68A939D7BE}" destId="{C0B8F4CE-53DB-4281-A0F5-79B27C7E51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15E0-7780-4D9D-B3F0-B496D5275620}">
      <dsp:nvSpPr>
        <dsp:cNvPr id="0" name=""/>
        <dsp:cNvSpPr/>
      </dsp:nvSpPr>
      <dsp:spPr>
        <a:xfrm>
          <a:off x="-3441259" y="-529109"/>
          <a:ext cx="4103044" cy="4103044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52275-706B-4FFB-B1CF-D8A2E493D0C4}">
      <dsp:nvSpPr>
        <dsp:cNvPr id="0" name=""/>
        <dsp:cNvSpPr/>
      </dsp:nvSpPr>
      <dsp:spPr>
        <a:xfrm>
          <a:off x="425550" y="304482"/>
          <a:ext cx="2581772" cy="608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336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Tênis na cor azul</a:t>
          </a:r>
          <a:endParaRPr lang="pt-BR" sz="1900" kern="1200"/>
        </a:p>
      </dsp:txBody>
      <dsp:txXfrm>
        <a:off x="425550" y="304482"/>
        <a:ext cx="2581772" cy="608965"/>
      </dsp:txXfrm>
    </dsp:sp>
    <dsp:sp modelId="{DD70437D-A2C9-4266-9030-AF11D7EF610B}">
      <dsp:nvSpPr>
        <dsp:cNvPr id="0" name=""/>
        <dsp:cNvSpPr/>
      </dsp:nvSpPr>
      <dsp:spPr>
        <a:xfrm>
          <a:off x="44947" y="228361"/>
          <a:ext cx="761206" cy="761206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D83A8-B3CF-4CDE-BBE4-FDE4F28ED394}">
      <dsp:nvSpPr>
        <dsp:cNvPr id="0" name=""/>
        <dsp:cNvSpPr/>
      </dsp:nvSpPr>
      <dsp:spPr>
        <a:xfrm>
          <a:off x="646909" y="1217930"/>
          <a:ext cx="2360413" cy="608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336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Tênis na cor rosa</a:t>
          </a:r>
          <a:endParaRPr lang="pt-BR" sz="1900" kern="1200"/>
        </a:p>
      </dsp:txBody>
      <dsp:txXfrm>
        <a:off x="646909" y="1217930"/>
        <a:ext cx="2360413" cy="608965"/>
      </dsp:txXfrm>
    </dsp:sp>
    <dsp:sp modelId="{278BE180-5DB1-4932-949C-CFB5FCE8026A}">
      <dsp:nvSpPr>
        <dsp:cNvPr id="0" name=""/>
        <dsp:cNvSpPr/>
      </dsp:nvSpPr>
      <dsp:spPr>
        <a:xfrm>
          <a:off x="266306" y="1141809"/>
          <a:ext cx="761206" cy="761206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4B23E-5D54-494B-8B92-7AF1E55D429A}">
      <dsp:nvSpPr>
        <dsp:cNvPr id="0" name=""/>
        <dsp:cNvSpPr/>
      </dsp:nvSpPr>
      <dsp:spPr>
        <a:xfrm>
          <a:off x="425550" y="2131377"/>
          <a:ext cx="2581772" cy="608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336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Tênis na cor vermelha</a:t>
          </a:r>
          <a:endParaRPr lang="pt-BR" sz="1900" kern="1200"/>
        </a:p>
      </dsp:txBody>
      <dsp:txXfrm>
        <a:off x="425550" y="2131377"/>
        <a:ext cx="2581772" cy="608965"/>
      </dsp:txXfrm>
    </dsp:sp>
    <dsp:sp modelId="{6466969A-2DDE-4EBB-9B5E-13EB674F882F}">
      <dsp:nvSpPr>
        <dsp:cNvPr id="0" name=""/>
        <dsp:cNvSpPr/>
      </dsp:nvSpPr>
      <dsp:spPr>
        <a:xfrm>
          <a:off x="44947" y="2055256"/>
          <a:ext cx="761206" cy="761206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C60FA-F9C5-4A07-B930-462C6809D6DE}">
      <dsp:nvSpPr>
        <dsp:cNvPr id="0" name=""/>
        <dsp:cNvSpPr/>
      </dsp:nvSpPr>
      <dsp:spPr>
        <a:xfrm>
          <a:off x="-3441259" y="-529109"/>
          <a:ext cx="4103044" cy="4103044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0AAD3-AE49-4420-9CCD-B8349155E493}">
      <dsp:nvSpPr>
        <dsp:cNvPr id="0" name=""/>
        <dsp:cNvSpPr/>
      </dsp:nvSpPr>
      <dsp:spPr>
        <a:xfrm>
          <a:off x="346994" y="234086"/>
          <a:ext cx="2637065" cy="46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80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Sapato Social Masculino</a:t>
          </a:r>
          <a:endParaRPr lang="pt-BR" sz="1400" kern="1200"/>
        </a:p>
      </dsp:txBody>
      <dsp:txXfrm>
        <a:off x="346994" y="234086"/>
        <a:ext cx="2637065" cy="468415"/>
      </dsp:txXfrm>
    </dsp:sp>
    <dsp:sp modelId="{BFC47D72-C5D3-4C9B-9BF1-5E304E776B9A}">
      <dsp:nvSpPr>
        <dsp:cNvPr id="0" name=""/>
        <dsp:cNvSpPr/>
      </dsp:nvSpPr>
      <dsp:spPr>
        <a:xfrm>
          <a:off x="54234" y="175534"/>
          <a:ext cx="585519" cy="585519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BF8F9-63BD-463A-B5CA-07E6E6D0F230}">
      <dsp:nvSpPr>
        <dsp:cNvPr id="0" name=""/>
        <dsp:cNvSpPr/>
      </dsp:nvSpPr>
      <dsp:spPr>
        <a:xfrm>
          <a:off x="615547" y="936831"/>
          <a:ext cx="2368511" cy="46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80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Sapato Social Feminino</a:t>
          </a:r>
          <a:endParaRPr lang="pt-BR" sz="1400" kern="1200"/>
        </a:p>
      </dsp:txBody>
      <dsp:txXfrm>
        <a:off x="615547" y="936831"/>
        <a:ext cx="2368511" cy="468415"/>
      </dsp:txXfrm>
    </dsp:sp>
    <dsp:sp modelId="{E469B441-7E8F-4363-9EA4-AB86BB0ECA3D}">
      <dsp:nvSpPr>
        <dsp:cNvPr id="0" name=""/>
        <dsp:cNvSpPr/>
      </dsp:nvSpPr>
      <dsp:spPr>
        <a:xfrm>
          <a:off x="322787" y="878279"/>
          <a:ext cx="585519" cy="585519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9324-2883-41B1-9326-17969AF10DA7}">
      <dsp:nvSpPr>
        <dsp:cNvPr id="0" name=""/>
        <dsp:cNvSpPr/>
      </dsp:nvSpPr>
      <dsp:spPr>
        <a:xfrm>
          <a:off x="615547" y="1639577"/>
          <a:ext cx="2368511" cy="46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80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Tênis Adulto Masculino</a:t>
          </a:r>
          <a:endParaRPr lang="pt-BR" sz="1400" kern="1200"/>
        </a:p>
      </dsp:txBody>
      <dsp:txXfrm>
        <a:off x="615547" y="1639577"/>
        <a:ext cx="2368511" cy="468415"/>
      </dsp:txXfrm>
    </dsp:sp>
    <dsp:sp modelId="{9B47896F-523C-415D-B8BA-55D5BA6AD35B}">
      <dsp:nvSpPr>
        <dsp:cNvPr id="0" name=""/>
        <dsp:cNvSpPr/>
      </dsp:nvSpPr>
      <dsp:spPr>
        <a:xfrm>
          <a:off x="322787" y="1581025"/>
          <a:ext cx="585519" cy="585519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E0D9C-C663-4885-BCF5-A58923C5E613}">
      <dsp:nvSpPr>
        <dsp:cNvPr id="0" name=""/>
        <dsp:cNvSpPr/>
      </dsp:nvSpPr>
      <dsp:spPr>
        <a:xfrm>
          <a:off x="346994" y="2342322"/>
          <a:ext cx="2637065" cy="46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180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Tênis Adulto Feminino</a:t>
          </a:r>
          <a:endParaRPr lang="pt-BR" sz="1400" kern="1200"/>
        </a:p>
      </dsp:txBody>
      <dsp:txXfrm>
        <a:off x="346994" y="2342322"/>
        <a:ext cx="2637065" cy="468415"/>
      </dsp:txXfrm>
    </dsp:sp>
    <dsp:sp modelId="{C0B8F4CE-53DB-4281-A0F5-79B27C7E51F5}">
      <dsp:nvSpPr>
        <dsp:cNvPr id="0" name=""/>
        <dsp:cNvSpPr/>
      </dsp:nvSpPr>
      <dsp:spPr>
        <a:xfrm>
          <a:off x="54234" y="2283770"/>
          <a:ext cx="585519" cy="585519"/>
        </a:xfrm>
        <a:prstGeom prst="ellipse">
          <a:avLst/>
        </a:prstGeom>
        <a:solidFill>
          <a:srgbClr val="5CA9A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EC4406-BC21-4372-96FC-DA9878DF8BDD}" type="datetime1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5B6AFF-A75A-42DD-B716-744D568E3433}" type="datetime1">
              <a:rPr lang="pt-BR" noProof="0" smtClean="0"/>
              <a:t>16/05/2022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Anex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9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812940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542341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Agenda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7" name="Espaço Reservado para Texto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38" name="Espaço Reservado para Texto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39" name="Espaço Reservado para Texto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40" name="Espaço Reservado para Texto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4</a:t>
            </a:r>
          </a:p>
        </p:txBody>
      </p:sp>
      <p:sp>
        <p:nvSpPr>
          <p:cNvPr id="41" name="Espaço Reservado para Texto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5</a:t>
            </a:r>
          </a:p>
        </p:txBody>
      </p:sp>
      <p:sp>
        <p:nvSpPr>
          <p:cNvPr id="42" name="Forma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pt-BR" noProof="0"/>
              <a:t>Clique para editar o título principal </a:t>
            </a:r>
            <a:br>
              <a:rPr lang="pt-BR" noProof="0"/>
            </a:br>
            <a:r>
              <a:rPr lang="pt-BR" noProof="0"/>
              <a:t>estilo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Forma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</a:t>
            </a:r>
            <a:br>
              <a:rPr lang="pt-BR" noProof="0"/>
            </a:br>
            <a:r>
              <a:rPr lang="pt-BR" noProof="0"/>
              <a:t>Estilo do título principal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pt-BR" noProof="0">
              <a:latin typeface="+mn-lt"/>
            </a:endParaRP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Forma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</a:t>
            </a:r>
            <a:br>
              <a:rPr lang="pt-BR" noProof="0"/>
            </a:br>
            <a:r>
              <a:rPr lang="pt-BR" noProof="0"/>
              <a:t>Adicionar título</a:t>
            </a:r>
          </a:p>
        </p:txBody>
      </p:sp>
      <p:sp>
        <p:nvSpPr>
          <p:cNvPr id="6" name="Forma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WWW.WEBSITENAME.COM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</a:t>
            </a:r>
            <a:br>
              <a:rPr lang="pt-BR" noProof="0"/>
            </a:br>
            <a:r>
              <a:rPr lang="pt-BR" noProof="0"/>
              <a:t>Adicionar título</a:t>
            </a:r>
          </a:p>
        </p:txBody>
      </p:sp>
      <p:sp>
        <p:nvSpPr>
          <p:cNvPr id="6" name="Forma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adicionar um título aqui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</a:t>
            </a:r>
            <a:br>
              <a:rPr lang="pt-BR" noProof="0"/>
            </a:br>
            <a:r>
              <a:rPr lang="pt-BR" noProof="0"/>
              <a:t>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o título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Cabeçalho da seção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Seção </a:t>
            </a:r>
            <a:br>
              <a:rPr lang="pt-BR" noProof="0"/>
            </a:br>
            <a:r>
              <a:rPr lang="pt-BR" noProof="0"/>
              <a:t>Cabeçalho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Cabeçalho da seção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Cabeçalho da seção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Cabeçalho da seção</a:t>
            </a: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pt-B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pt-BR" noProof="0"/>
              <a:t>Clique para adicionar o título do slide aqui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pt-BR" noProof="0"/>
              <a:t>Clique para adicionar </a:t>
            </a:r>
            <a:br>
              <a:rPr lang="pt-BR" noProof="0"/>
            </a:br>
            <a:r>
              <a:rPr lang="pt-BR" noProof="0"/>
              <a:t>Título do slide aqui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pt-BR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pt-BR" noProof="0"/>
              <a:t>Clique para adicionar o título do slide aqui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pt-BR" noProof="0"/>
              <a:t>Clique para adicionar o título do slide aqui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pt-BR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pt-BR" noProof="0"/>
              <a:t>Clique para adicionar o título do slide aqui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7" name="Espaço Reservado para Texto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Texto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9" name="Espaço Reservado para Texto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6" name="Forma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ADICIONAR NOME AQUI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adicionar </a:t>
            </a:r>
            <a:br>
              <a:rPr lang="pt-BR" noProof="0"/>
            </a:br>
            <a:r>
              <a:rPr lang="pt-BR" noProof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078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3" name="Espaço reservado ao gráfico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47900"/>
            <a:ext cx="5620473" cy="387032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o gráfico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adicionar </a:t>
            </a:r>
            <a:br>
              <a:rPr lang="pt-BR" noProof="0"/>
            </a:br>
            <a:r>
              <a:rPr lang="pt-BR" noProof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ao gráfico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o gráfico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adicionar </a:t>
            </a:r>
            <a:br>
              <a:rPr lang="pt-BR" noProof="0"/>
            </a:br>
            <a:r>
              <a:rPr lang="pt-BR" noProof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ao gráfico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o gráfico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Texto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4" name="Espaço reservado à tabela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a tabela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o slide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ADICIONAR TÍTULO</a:t>
            </a:r>
          </a:p>
        </p:txBody>
      </p:sp>
      <p:sp>
        <p:nvSpPr>
          <p:cNvPr id="9" name="Espaço Reservado para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10" name="Forma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adicionar </a:t>
            </a:r>
            <a:br>
              <a:rPr lang="pt-BR" noProof="0"/>
            </a:br>
            <a:r>
              <a:rPr lang="pt-BR" noProof="0"/>
              <a:t>Título do slide aqui</a:t>
            </a:r>
          </a:p>
        </p:txBody>
      </p:sp>
      <p:sp>
        <p:nvSpPr>
          <p:cNvPr id="9" name="Forma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or do slide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ADICIONAR TÍTULO</a:t>
            </a:r>
          </a:p>
        </p:txBody>
      </p:sp>
      <p:sp>
        <p:nvSpPr>
          <p:cNvPr id="9" name="Espaço Reservado para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10" name="Forma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ADICIONAR TÍTULO</a:t>
            </a:r>
          </a:p>
        </p:txBody>
      </p:sp>
      <p:sp>
        <p:nvSpPr>
          <p:cNvPr id="8" name="Espaço Reservado para Texto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9" name="Forma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Agenda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42" name="Forma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Agenda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principal </a:t>
            </a:r>
            <a:br>
              <a:rPr lang="pt-BR" noProof="0"/>
            </a:br>
            <a:r>
              <a:rPr lang="pt-BR" noProof="0"/>
              <a:t>estilos de texto</a:t>
            </a:r>
          </a:p>
        </p:txBody>
      </p:sp>
      <p:sp>
        <p:nvSpPr>
          <p:cNvPr id="42" name="Forma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66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1"/>
            <a:ext cx="7252505" cy="1587446"/>
          </a:xfrm>
        </p:spPr>
        <p:txBody>
          <a:bodyPr rtlCol="0"/>
          <a:lstStyle/>
          <a:p>
            <a:pPr rtl="0"/>
            <a:r>
              <a:rPr lang="pt-BR" dirty="0"/>
              <a:t>Relatório de Vendas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Resumo semestral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5" descr="Edifício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pPr rtl="0"/>
            <a:r>
              <a:rPr lang="pt-BR"/>
              <a:t>Agenda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1800" b="1" dirty="0"/>
              <a:t>Nossa Loja Hoje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1800" b="1" dirty="0"/>
              <a:t>Nossos</a:t>
            </a:r>
            <a:r>
              <a:rPr lang="pt-BR" sz="1800" dirty="0"/>
              <a:t> </a:t>
            </a:r>
            <a:r>
              <a:rPr lang="pt-BR" sz="1800" b="1" dirty="0"/>
              <a:t>Produtos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F16BB79-5932-44CF-9C3A-407F48496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1800" b="1" dirty="0"/>
              <a:t>Reforço da Parceria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C7D62EB-2597-47CE-BB7C-6A6EAB5B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1800" b="1" dirty="0"/>
              <a:t>Evolução de Vendas no Período</a:t>
            </a:r>
          </a:p>
        </p:txBody>
      </p:sp>
      <p:pic>
        <p:nvPicPr>
          <p:cNvPr id="5" name="Espaço Reservado para Imagem 4" descr="Duas pessoas sentadas a uma mesa&#10;&#10;Descrição gerada automaticamente">
            <a:extLst>
              <a:ext uri="{FF2B5EF4-FFF2-40B4-BE49-F238E27FC236}">
                <a16:creationId xmlns:a16="http://schemas.microsoft.com/office/drawing/2014/main" id="{7DE76D96-D2E8-6F4E-BE03-3ADF7B81D9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952" r="19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0447"/>
            <a:ext cx="6569835" cy="140658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Nossa loja hoje</a:t>
            </a:r>
            <a:br>
              <a:rPr lang="pt-BR" dirty="0"/>
            </a:br>
            <a:r>
              <a:rPr lang="pt-BR" dirty="0">
                <a:solidFill>
                  <a:srgbClr val="5DAAB0"/>
                </a:solidFill>
              </a:rPr>
              <a:t>como estamos organizados?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Autofit/>
          </a:bodyPr>
          <a:lstStyle/>
          <a:p>
            <a:pPr algn="just" rtl="0">
              <a:lnSpc>
                <a:spcPct val="100000"/>
              </a:lnSpc>
            </a:pPr>
            <a:r>
              <a:rPr lang="pt-BR" sz="1600" dirty="0"/>
              <a:t>Temos uma presença forte regionalmente e trabalhamos as marcas que refletem nossos valores e nossa missão.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045C97E3-0CF5-415A-BEEC-B465AA7F13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Regional e estruturada em Parcerias</a:t>
            </a:r>
          </a:p>
        </p:txBody>
      </p:sp>
      <p:pic>
        <p:nvPicPr>
          <p:cNvPr id="13" name="Espaço Reservado para Imagem 12" descr="Um grupo de pessoas sentadas em frente a uma janela">
            <a:extLst>
              <a:ext uri="{FF2B5EF4-FFF2-40B4-BE49-F238E27FC236}">
                <a16:creationId xmlns:a16="http://schemas.microsoft.com/office/drawing/2014/main" id="{52A2CEC9-3F71-424A-8B32-9D07BE6254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976" b="13760"/>
          <a:stretch/>
        </p:blipFill>
        <p:spPr>
          <a:xfrm>
            <a:off x="0" y="3500438"/>
            <a:ext cx="12192000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68100"/>
            <a:ext cx="3249589" cy="132556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5DAAB0"/>
                </a:solidFill>
              </a:rPr>
              <a:t>Categorias</a:t>
            </a:r>
            <a:br>
              <a:rPr lang="pt-BR" dirty="0">
                <a:solidFill>
                  <a:srgbClr val="5DAAB0"/>
                </a:solidFill>
              </a:rPr>
            </a:br>
            <a:r>
              <a:rPr lang="pt-BR" dirty="0"/>
              <a:t> de produtos </a:t>
            </a:r>
          </a:p>
        </p:txBody>
      </p:sp>
      <p:pic>
        <p:nvPicPr>
          <p:cNvPr id="21" name="Espaço Reservado para Imagem 20" descr="Um grupo de pessoas sentadas a uma mesa ">
            <a:extLst>
              <a:ext uri="{FF2B5EF4-FFF2-40B4-BE49-F238E27FC236}">
                <a16:creationId xmlns:a16="http://schemas.microsoft.com/office/drawing/2014/main" id="{ED555F39-395C-4F00-87D7-A02A9B8835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4" r="6454"/>
          <a:stretch>
            <a:fillRect/>
          </a:stretch>
        </p:blipFill>
        <p:spPr>
          <a:xfrm>
            <a:off x="844947" y="2632337"/>
            <a:ext cx="4385841" cy="3357563"/>
          </a:xfr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77157" y="2632337"/>
            <a:ext cx="3046302" cy="382749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Calçados infantis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C3079F2-FA5D-4717-9945-965E324EBF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Calçados adultos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B9C4612-CBEE-1B28-9DD5-FC86F6C8CD18}"/>
              </a:ext>
            </a:extLst>
          </p:cNvPr>
          <p:cNvGraphicFramePr/>
          <p:nvPr/>
        </p:nvGraphicFramePr>
        <p:xfrm>
          <a:off x="5477046" y="3361000"/>
          <a:ext cx="3046413" cy="304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FA51105-5077-DEAC-FFB6-64F057E8FEA9}"/>
              </a:ext>
            </a:extLst>
          </p:cNvPr>
          <p:cNvGraphicFramePr/>
          <p:nvPr/>
        </p:nvGraphicFramePr>
        <p:xfrm>
          <a:off x="8769605" y="3350150"/>
          <a:ext cx="3023149" cy="304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263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13" descr="Duas pessoas em frente a uma janela&#10; ">
            <a:extLst>
              <a:ext uri="{FF2B5EF4-FFF2-40B4-BE49-F238E27FC236}">
                <a16:creationId xmlns:a16="http://schemas.microsoft.com/office/drawing/2014/main" id="{CF497EBA-3F02-4AFE-A2E1-05410BF6A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19" r="26219"/>
          <a:stretch/>
        </p:blipFill>
        <p:spPr/>
      </p:pic>
      <p:pic>
        <p:nvPicPr>
          <p:cNvPr id="13" name="Espaço Reservado para Imagem 12" descr="Uma pessoa de pé em uma mesa&#10; ">
            <a:extLst>
              <a:ext uri="{FF2B5EF4-FFF2-40B4-BE49-F238E27FC236}">
                <a16:creationId xmlns:a16="http://schemas.microsoft.com/office/drawing/2014/main" id="{A4B6015D-7E4F-478A-B264-E70A90F082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35" r="14435"/>
          <a:stretch>
            <a:fillRect/>
          </a:stretch>
        </p:blipFill>
        <p:spPr/>
      </p:pic>
      <p:pic>
        <p:nvPicPr>
          <p:cNvPr id="11" name="Espaço Reservado para Imagem 13" descr="3 senhoras discutindo">
            <a:extLst>
              <a:ext uri="{FF2B5EF4-FFF2-40B4-BE49-F238E27FC236}">
                <a16:creationId xmlns:a16="http://schemas.microsoft.com/office/drawing/2014/main" id="{FD7B103C-B5B8-46F9-B225-3C5D1DF40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6" b="5646"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524172"/>
            <a:ext cx="2473396" cy="364142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Evolução de Vendas no Período</a:t>
            </a:r>
          </a:p>
        </p:txBody>
      </p:sp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384" y="839972"/>
            <a:ext cx="5209316" cy="1342045"/>
          </a:xfrm>
        </p:spPr>
        <p:txBody>
          <a:bodyPr rtlCol="0">
            <a:normAutofit/>
          </a:bodyPr>
          <a:lstStyle/>
          <a:p>
            <a:pPr rtl="0"/>
            <a:r>
              <a:rPr lang="pt-BR" sz="3000" noProof="1"/>
              <a:t>Principais destaques</a:t>
            </a:r>
            <a:br>
              <a:rPr lang="pt-BR" sz="3000" noProof="1"/>
            </a:br>
            <a:r>
              <a:rPr lang="pt-BR" sz="3000" noProof="1">
                <a:solidFill>
                  <a:srgbClr val="5DAAB0"/>
                </a:solidFill>
              </a:rPr>
              <a:t>deste período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7247" y="2934352"/>
            <a:ext cx="4767262" cy="3483263"/>
          </a:xfrm>
        </p:spPr>
        <p:txBody>
          <a:bodyPr rtlCol="0"/>
          <a:lstStyle/>
          <a:p>
            <a:pPr lvl="0" rtl="0">
              <a:spcBef>
                <a:spcPts val="600"/>
              </a:spcBef>
            </a:pPr>
            <a:r>
              <a:rPr lang="pt-BR" b="1" noProof="1"/>
              <a:t>Aumento médio </a:t>
            </a:r>
            <a:r>
              <a:rPr lang="pt-BR" noProof="1"/>
              <a:t>de 12% nas vendas</a:t>
            </a:r>
          </a:p>
          <a:p>
            <a:pPr lvl="0" rtl="0">
              <a:spcBef>
                <a:spcPts val="600"/>
              </a:spcBef>
            </a:pPr>
            <a:endParaRPr lang="pt-BR" noProof="1"/>
          </a:p>
          <a:p>
            <a:pPr lvl="0" rtl="0">
              <a:spcBef>
                <a:spcPts val="600"/>
              </a:spcBef>
            </a:pPr>
            <a:r>
              <a:rPr lang="pt-BR" b="1" noProof="1"/>
              <a:t>Meta</a:t>
            </a:r>
            <a:r>
              <a:rPr lang="pt-BR" noProof="1"/>
              <a:t> para o próximo período, crescimento de 25%</a:t>
            </a:r>
          </a:p>
          <a:p>
            <a:pPr lvl="0" rtl="0">
              <a:spcBef>
                <a:spcPts val="600"/>
              </a:spcBef>
            </a:pPr>
            <a:endParaRPr lang="pt-BR" noProof="1"/>
          </a:p>
          <a:p>
            <a:pPr lvl="0" rtl="0">
              <a:spcBef>
                <a:spcPts val="600"/>
              </a:spcBef>
            </a:pPr>
            <a:r>
              <a:rPr lang="pt-BR" noProof="1"/>
              <a:t>Nosso destaque foram os </a:t>
            </a:r>
            <a:r>
              <a:rPr lang="pt-BR" b="1" noProof="1"/>
              <a:t>produtos infantis</a:t>
            </a:r>
          </a:p>
          <a:p>
            <a:pPr lvl="0" rtl="0">
              <a:spcBef>
                <a:spcPts val="600"/>
              </a:spcBef>
            </a:pPr>
            <a:endParaRPr lang="pt-BR" b="1" noProof="1"/>
          </a:p>
          <a:p>
            <a:pPr lvl="0" rtl="0">
              <a:spcBef>
                <a:spcPts val="600"/>
              </a:spcBef>
            </a:pPr>
            <a:r>
              <a:rPr lang="pt-BR" noProof="1"/>
              <a:t>Parceria com as </a:t>
            </a:r>
            <a:r>
              <a:rPr lang="pt-BR" b="1" noProof="1"/>
              <a:t>principais marcas </a:t>
            </a:r>
            <a:r>
              <a:rPr lang="pt-BR" noProof="1"/>
              <a:t>dom mercado</a:t>
            </a:r>
          </a:p>
          <a:p>
            <a:pPr rtl="0"/>
            <a:endParaRPr lang="pt-BR" noProof="1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7384" y="2359081"/>
            <a:ext cx="4767262" cy="321901"/>
          </a:xfrm>
        </p:spPr>
        <p:txBody>
          <a:bodyPr rtlCol="0"/>
          <a:lstStyle/>
          <a:p>
            <a:pPr rtl="0"/>
            <a:r>
              <a:rPr lang="pt-BR" noProof="1"/>
              <a:t>Nossos números</a:t>
            </a:r>
          </a:p>
        </p:txBody>
      </p:sp>
      <p:graphicFrame>
        <p:nvGraphicFramePr>
          <p:cNvPr id="16" name="Espaço reservado ao gráfico 17" descr="Gráfico">
            <a:extLst>
              <a:ext uri="{FF2B5EF4-FFF2-40B4-BE49-F238E27FC236}">
                <a16:creationId xmlns:a16="http://schemas.microsoft.com/office/drawing/2014/main" id="{8F6D4133-13DB-4D35-AA57-2E241762BC26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620295859"/>
              </p:ext>
            </p:extLst>
          </p:nvPr>
        </p:nvGraphicFramePr>
        <p:xfrm>
          <a:off x="649607" y="2247900"/>
          <a:ext cx="5619750" cy="387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37_TF55702786.potx" id="{8BF5EE27-B608-473C-B97B-E1A569792AA5}" vid="{2656721B-6F08-4F1A-9B42-2FFAADA10B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clara, sofisticada e clássica</Template>
  <TotalTime>109</TotalTime>
  <Words>132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Helvetica Light</vt:lpstr>
      <vt:lpstr>Tema do Office</vt:lpstr>
      <vt:lpstr>Relatório de Vendas</vt:lpstr>
      <vt:lpstr>Agenda</vt:lpstr>
      <vt:lpstr>Nossa loja hoje como estamos organizados?</vt:lpstr>
      <vt:lpstr>Categorias  de produtos </vt:lpstr>
      <vt:lpstr>Evolução de Vendas no Período</vt:lpstr>
      <vt:lpstr>Principais destaques deste período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Vendas</dc:title>
  <dc:creator>rafa luz</dc:creator>
  <cp:lastModifiedBy>rafa luz</cp:lastModifiedBy>
  <cp:revision>3</cp:revision>
  <dcterms:created xsi:type="dcterms:W3CDTF">2022-05-16T17:18:28Z</dcterms:created>
  <dcterms:modified xsi:type="dcterms:W3CDTF">2022-05-16T19:11:24Z</dcterms:modified>
</cp:coreProperties>
</file>