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niglet" charset="1" panose="0407050503010002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9.png" Type="http://schemas.openxmlformats.org/officeDocument/2006/relationships/image"/><Relationship Id="rId14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32761" y="5143500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78867" y="5143500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09097" y="911187"/>
            <a:ext cx="10864158" cy="8229600"/>
          </a:xfrm>
          <a:custGeom>
            <a:avLst/>
            <a:gdLst/>
            <a:ahLst/>
            <a:cxnLst/>
            <a:rect r="r" b="b" t="t" l="l"/>
            <a:pathLst>
              <a:path h="8229600" w="10864158">
                <a:moveTo>
                  <a:pt x="0" y="0"/>
                </a:moveTo>
                <a:lnTo>
                  <a:pt x="10864158" y="0"/>
                </a:lnTo>
                <a:lnTo>
                  <a:pt x="108641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438012">
            <a:off x="16240606" y="9148385"/>
            <a:ext cx="2037388" cy="1563695"/>
          </a:xfrm>
          <a:custGeom>
            <a:avLst/>
            <a:gdLst/>
            <a:ahLst/>
            <a:cxnLst/>
            <a:rect r="r" b="b" t="t" l="l"/>
            <a:pathLst>
              <a:path h="1563695" w="2037388">
                <a:moveTo>
                  <a:pt x="0" y="0"/>
                </a:moveTo>
                <a:lnTo>
                  <a:pt x="2037388" y="0"/>
                </a:lnTo>
                <a:lnTo>
                  <a:pt x="2037388" y="1563696"/>
                </a:lnTo>
                <a:lnTo>
                  <a:pt x="0" y="1563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02137">
            <a:off x="-409480" y="9433539"/>
            <a:ext cx="1424628" cy="1093402"/>
          </a:xfrm>
          <a:custGeom>
            <a:avLst/>
            <a:gdLst/>
            <a:ahLst/>
            <a:cxnLst/>
            <a:rect r="r" b="b" t="t" l="l"/>
            <a:pathLst>
              <a:path h="1093402" w="1424628">
                <a:moveTo>
                  <a:pt x="0" y="0"/>
                </a:moveTo>
                <a:lnTo>
                  <a:pt x="1424628" y="0"/>
                </a:lnTo>
                <a:lnTo>
                  <a:pt x="1424628" y="1093402"/>
                </a:lnTo>
                <a:lnTo>
                  <a:pt x="0" y="1093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02137">
            <a:off x="1616647" y="8928891"/>
            <a:ext cx="858394" cy="658818"/>
          </a:xfrm>
          <a:custGeom>
            <a:avLst/>
            <a:gdLst/>
            <a:ahLst/>
            <a:cxnLst/>
            <a:rect r="r" b="b" t="t" l="l"/>
            <a:pathLst>
              <a:path h="658818" w="858394">
                <a:moveTo>
                  <a:pt x="0" y="0"/>
                </a:moveTo>
                <a:lnTo>
                  <a:pt x="858394" y="0"/>
                </a:lnTo>
                <a:lnTo>
                  <a:pt x="858394" y="658818"/>
                </a:lnTo>
                <a:lnTo>
                  <a:pt x="0" y="65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21761">
            <a:off x="15514120" y="8423088"/>
            <a:ext cx="858394" cy="658818"/>
          </a:xfrm>
          <a:custGeom>
            <a:avLst/>
            <a:gdLst/>
            <a:ahLst/>
            <a:cxnLst/>
            <a:rect r="r" b="b" t="t" l="l"/>
            <a:pathLst>
              <a:path h="658818" w="858394">
                <a:moveTo>
                  <a:pt x="0" y="0"/>
                </a:moveTo>
                <a:lnTo>
                  <a:pt x="858395" y="0"/>
                </a:lnTo>
                <a:lnTo>
                  <a:pt x="858395" y="658818"/>
                </a:lnTo>
                <a:lnTo>
                  <a:pt x="0" y="65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21761">
            <a:off x="12177848" y="873384"/>
            <a:ext cx="858394" cy="658818"/>
          </a:xfrm>
          <a:custGeom>
            <a:avLst/>
            <a:gdLst/>
            <a:ahLst/>
            <a:cxnLst/>
            <a:rect r="r" b="b" t="t" l="l"/>
            <a:pathLst>
              <a:path h="658818" w="858394">
                <a:moveTo>
                  <a:pt x="0" y="0"/>
                </a:moveTo>
                <a:lnTo>
                  <a:pt x="858394" y="0"/>
                </a:lnTo>
                <a:lnTo>
                  <a:pt x="858394" y="658818"/>
                </a:lnTo>
                <a:lnTo>
                  <a:pt x="0" y="65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294501">
            <a:off x="3470774" y="3664180"/>
            <a:ext cx="858394" cy="658818"/>
          </a:xfrm>
          <a:custGeom>
            <a:avLst/>
            <a:gdLst/>
            <a:ahLst/>
            <a:cxnLst/>
            <a:rect r="r" b="b" t="t" l="l"/>
            <a:pathLst>
              <a:path h="658818" w="858394">
                <a:moveTo>
                  <a:pt x="0" y="0"/>
                </a:moveTo>
                <a:lnTo>
                  <a:pt x="858394" y="0"/>
                </a:lnTo>
                <a:lnTo>
                  <a:pt x="858394" y="658818"/>
                </a:lnTo>
                <a:lnTo>
                  <a:pt x="0" y="65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25814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84013" y="6050162"/>
            <a:ext cx="9705975" cy="137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6185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Sistema de Cadastro Para Clínica Veterinária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0637" y="1178417"/>
            <a:ext cx="4837119" cy="184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0"/>
              </a:lnSpc>
            </a:pPr>
            <a:r>
              <a:rPr lang="en-US" sz="2869" spc="-5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Kézia Maria Pereira Francisco</a:t>
            </a:r>
          </a:p>
          <a:p>
            <a:pPr algn="l">
              <a:lnSpc>
                <a:spcPts val="2410"/>
              </a:lnSpc>
            </a:pPr>
          </a:p>
          <a:p>
            <a:pPr algn="l">
              <a:lnSpc>
                <a:spcPts val="2410"/>
              </a:lnSpc>
            </a:pPr>
            <a:r>
              <a:rPr lang="en-US" sz="2869" spc="-5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Rafaela Ferreira Dos santos</a:t>
            </a:r>
          </a:p>
          <a:p>
            <a:pPr algn="l">
              <a:lnSpc>
                <a:spcPts val="2410"/>
              </a:lnSpc>
            </a:pPr>
          </a:p>
          <a:p>
            <a:pPr algn="l">
              <a:lnSpc>
                <a:spcPts val="2410"/>
              </a:lnSpc>
            </a:pPr>
            <a:r>
              <a:rPr lang="en-US" sz="2869" spc="-5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Ashmide jn Baptiste</a:t>
            </a:r>
          </a:p>
          <a:p>
            <a:pPr algn="l">
              <a:lnSpc>
                <a:spcPts val="241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4641" y="5290392"/>
            <a:ext cx="17921111" cy="7283726"/>
          </a:xfrm>
          <a:custGeom>
            <a:avLst/>
            <a:gdLst/>
            <a:ahLst/>
            <a:cxnLst/>
            <a:rect r="r" b="b" t="t" l="l"/>
            <a:pathLst>
              <a:path h="7283726" w="17921111">
                <a:moveTo>
                  <a:pt x="0" y="0"/>
                </a:moveTo>
                <a:lnTo>
                  <a:pt x="17921111" y="0"/>
                </a:lnTo>
                <a:lnTo>
                  <a:pt x="17921111" y="7283726"/>
                </a:lnTo>
                <a:lnTo>
                  <a:pt x="0" y="7283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58283" y="1355295"/>
            <a:ext cx="10505388" cy="8419300"/>
          </a:xfrm>
          <a:custGeom>
            <a:avLst/>
            <a:gdLst/>
            <a:ahLst/>
            <a:cxnLst/>
            <a:rect r="r" b="b" t="t" l="l"/>
            <a:pathLst>
              <a:path h="8419300" w="10505388">
                <a:moveTo>
                  <a:pt x="0" y="0"/>
                </a:moveTo>
                <a:lnTo>
                  <a:pt x="10505388" y="0"/>
                </a:lnTo>
                <a:lnTo>
                  <a:pt x="10505388" y="8419300"/>
                </a:lnTo>
                <a:lnTo>
                  <a:pt x="0" y="8419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97733" y="1931864"/>
            <a:ext cx="5404354" cy="7842731"/>
          </a:xfrm>
          <a:custGeom>
            <a:avLst/>
            <a:gdLst/>
            <a:ahLst/>
            <a:cxnLst/>
            <a:rect r="r" b="b" t="t" l="l"/>
            <a:pathLst>
              <a:path h="7842731" w="5404354">
                <a:moveTo>
                  <a:pt x="0" y="0"/>
                </a:moveTo>
                <a:lnTo>
                  <a:pt x="5404355" y="0"/>
                </a:lnTo>
                <a:lnTo>
                  <a:pt x="5404355" y="7842731"/>
                </a:lnTo>
                <a:lnTo>
                  <a:pt x="0" y="78427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08599">
            <a:off x="3076322" y="3776580"/>
            <a:ext cx="1404255" cy="1077766"/>
          </a:xfrm>
          <a:custGeom>
            <a:avLst/>
            <a:gdLst/>
            <a:ahLst/>
            <a:cxnLst/>
            <a:rect r="r" b="b" t="t" l="l"/>
            <a:pathLst>
              <a:path h="1077766" w="1404255">
                <a:moveTo>
                  <a:pt x="0" y="0"/>
                </a:moveTo>
                <a:lnTo>
                  <a:pt x="1404255" y="0"/>
                </a:lnTo>
                <a:lnTo>
                  <a:pt x="1404255" y="1077766"/>
                </a:lnTo>
                <a:lnTo>
                  <a:pt x="0" y="10777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4327">
            <a:off x="12764228" y="8666933"/>
            <a:ext cx="971904" cy="745936"/>
          </a:xfrm>
          <a:custGeom>
            <a:avLst/>
            <a:gdLst/>
            <a:ahLst/>
            <a:cxnLst/>
            <a:rect r="r" b="b" t="t" l="l"/>
            <a:pathLst>
              <a:path h="745936" w="971904">
                <a:moveTo>
                  <a:pt x="0" y="0"/>
                </a:moveTo>
                <a:lnTo>
                  <a:pt x="971903" y="0"/>
                </a:lnTo>
                <a:lnTo>
                  <a:pt x="971903" y="745936"/>
                </a:lnTo>
                <a:lnTo>
                  <a:pt x="0" y="7459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48309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48076" y="2958642"/>
            <a:ext cx="5925803" cy="79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5"/>
              </a:lnSpc>
            </a:pPr>
            <a:r>
              <a:rPr lang="en-US" sz="673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Introdução: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33077" y="4060505"/>
            <a:ext cx="8845956" cy="250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9208" indent="-499604" lvl="1">
              <a:lnSpc>
                <a:spcPts val="4905"/>
              </a:lnSpc>
              <a:buFont typeface="Arial"/>
              <a:buChar char="•"/>
            </a:pPr>
            <a:r>
              <a:rPr lang="en-US" sz="4628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Sobre o que é o trabalho;</a:t>
            </a:r>
          </a:p>
          <a:p>
            <a:pPr algn="l" marL="999208" indent="-499604" lvl="1">
              <a:lnSpc>
                <a:spcPts val="4905"/>
              </a:lnSpc>
              <a:buFont typeface="Arial"/>
              <a:buChar char="•"/>
            </a:pPr>
            <a:r>
              <a:rPr lang="en-US" sz="4628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Como Foi Desenvolvido;</a:t>
            </a:r>
          </a:p>
          <a:p>
            <a:pPr algn="l" marL="999208" indent="-499604" lvl="1">
              <a:lnSpc>
                <a:spcPts val="4905"/>
              </a:lnSpc>
              <a:buFont typeface="Arial"/>
              <a:buChar char="•"/>
            </a:pPr>
            <a:r>
              <a:rPr lang="en-US" sz="4628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Apresentação do Código;</a:t>
            </a:r>
          </a:p>
          <a:p>
            <a:pPr algn="l" marL="999208" indent="-499604" lvl="1">
              <a:lnSpc>
                <a:spcPts val="4905"/>
              </a:lnSpc>
              <a:buFont typeface="Arial"/>
              <a:buChar char="•"/>
            </a:pPr>
            <a:r>
              <a:rPr lang="en-US" sz="4628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Perguntas.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55664" y="2057106"/>
            <a:ext cx="10799041" cy="8654642"/>
          </a:xfrm>
          <a:custGeom>
            <a:avLst/>
            <a:gdLst/>
            <a:ahLst/>
            <a:cxnLst/>
            <a:rect r="r" b="b" t="t" l="l"/>
            <a:pathLst>
              <a:path h="8654642" w="10799041">
                <a:moveTo>
                  <a:pt x="10799041" y="0"/>
                </a:moveTo>
                <a:lnTo>
                  <a:pt x="0" y="0"/>
                </a:lnTo>
                <a:lnTo>
                  <a:pt x="0" y="8654642"/>
                </a:lnTo>
                <a:lnTo>
                  <a:pt x="10799041" y="8654642"/>
                </a:lnTo>
                <a:lnTo>
                  <a:pt x="107990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18564" y="5366832"/>
            <a:ext cx="17921111" cy="7283726"/>
          </a:xfrm>
          <a:custGeom>
            <a:avLst/>
            <a:gdLst/>
            <a:ahLst/>
            <a:cxnLst/>
            <a:rect r="r" b="b" t="t" l="l"/>
            <a:pathLst>
              <a:path h="7283726" w="17921111">
                <a:moveTo>
                  <a:pt x="0" y="0"/>
                </a:moveTo>
                <a:lnTo>
                  <a:pt x="17921111" y="0"/>
                </a:lnTo>
                <a:lnTo>
                  <a:pt x="17921111" y="7283726"/>
                </a:lnTo>
                <a:lnTo>
                  <a:pt x="0" y="7283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3145" y="1689712"/>
            <a:ext cx="6480810" cy="8229600"/>
          </a:xfrm>
          <a:custGeom>
            <a:avLst/>
            <a:gdLst/>
            <a:ahLst/>
            <a:cxnLst/>
            <a:rect r="r" b="b" t="t" l="l"/>
            <a:pathLst>
              <a:path h="8229600" w="6480810">
                <a:moveTo>
                  <a:pt x="0" y="0"/>
                </a:moveTo>
                <a:lnTo>
                  <a:pt x="6480810" y="0"/>
                </a:lnTo>
                <a:lnTo>
                  <a:pt x="64808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559673" y="6002872"/>
            <a:ext cx="4076548" cy="4114800"/>
          </a:xfrm>
          <a:custGeom>
            <a:avLst/>
            <a:gdLst/>
            <a:ahLst/>
            <a:cxnLst/>
            <a:rect r="r" b="b" t="t" l="l"/>
            <a:pathLst>
              <a:path h="4114800" w="4076548">
                <a:moveTo>
                  <a:pt x="0" y="0"/>
                </a:moveTo>
                <a:lnTo>
                  <a:pt x="4076548" y="0"/>
                </a:lnTo>
                <a:lnTo>
                  <a:pt x="4076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92283" y="2910214"/>
            <a:ext cx="5925803" cy="69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593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Introdução: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9378" y="4407181"/>
            <a:ext cx="6971614" cy="341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62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Sistema de Cadastro para Clínica Veterinária, que tem como funções principais:</a:t>
            </a:r>
          </a:p>
          <a:p>
            <a:pPr algn="l" marL="782190" indent="-391095" lvl="1">
              <a:lnSpc>
                <a:spcPts val="3840"/>
              </a:lnSpc>
              <a:buFont typeface="Arial"/>
              <a:buChar char="•"/>
            </a:pPr>
            <a:r>
              <a:rPr lang="en-US" sz="362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Cadastro de Clientes;</a:t>
            </a:r>
          </a:p>
          <a:p>
            <a:pPr algn="l" marL="782190" indent="-391095" lvl="1">
              <a:lnSpc>
                <a:spcPts val="3840"/>
              </a:lnSpc>
              <a:buFont typeface="Arial"/>
              <a:buChar char="•"/>
            </a:pPr>
            <a:r>
              <a:rPr lang="en-US" sz="362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Cadastro de Animais;</a:t>
            </a:r>
          </a:p>
          <a:p>
            <a:pPr algn="l" marL="782190" indent="-391095" lvl="1">
              <a:lnSpc>
                <a:spcPts val="3840"/>
              </a:lnSpc>
              <a:buFont typeface="Arial"/>
              <a:buChar char="•"/>
            </a:pPr>
            <a:r>
              <a:rPr lang="en-US" sz="362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Consultas;</a:t>
            </a:r>
          </a:p>
          <a:p>
            <a:pPr algn="l" marL="782190" indent="-391095" lvl="1">
              <a:lnSpc>
                <a:spcPts val="3840"/>
              </a:lnSpc>
              <a:buFont typeface="Arial"/>
              <a:buChar char="•"/>
            </a:pPr>
            <a:r>
              <a:rPr lang="en-US" sz="3622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Editar/Excluir.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074331"/>
            <a:ext cx="2395606" cy="2212669"/>
          </a:xfrm>
          <a:custGeom>
            <a:avLst/>
            <a:gdLst/>
            <a:ahLst/>
            <a:cxnLst/>
            <a:rect r="r" b="b" t="t" l="l"/>
            <a:pathLst>
              <a:path h="2212669" w="2395606">
                <a:moveTo>
                  <a:pt x="0" y="0"/>
                </a:moveTo>
                <a:lnTo>
                  <a:pt x="2395606" y="0"/>
                </a:lnTo>
                <a:lnTo>
                  <a:pt x="2395606" y="2212669"/>
                </a:lnTo>
                <a:lnTo>
                  <a:pt x="0" y="22126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7803" y="1103036"/>
            <a:ext cx="6486526" cy="54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5"/>
              </a:lnSpc>
            </a:pPr>
            <a:r>
              <a:rPr lang="en-US" sz="458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Como foi Desenvolvido: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048309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9576" y="1705564"/>
            <a:ext cx="13028994" cy="666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4"/>
              </a:lnSpc>
            </a:pP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</a:t>
            </a:r>
          </a:p>
          <a:p>
            <a:pPr algn="just">
              <a:lnSpc>
                <a:spcPts val="4244"/>
              </a:lnSpc>
            </a:pP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 programa é dividido em três principais funcionalidades:</a:t>
            </a:r>
          </a:p>
          <a:p>
            <a:pPr algn="just">
              <a:lnSpc>
                <a:spcPts val="4244"/>
              </a:lnSpc>
            </a:pPr>
          </a:p>
          <a:p>
            <a:pPr algn="just">
              <a:lnSpc>
                <a:spcPts val="4244"/>
              </a:lnSpc>
            </a:pPr>
          </a:p>
          <a:p>
            <a:pPr algn="just" marL="864419" indent="-432209" lvl="1">
              <a:lnSpc>
                <a:spcPts val="4244"/>
              </a:lnSpc>
              <a:buAutoNum type="arabicPeriod" startAt="1"/>
            </a:pP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Clientes - Cadastro e gerenciamento de clientes.</a:t>
            </a:r>
          </a:p>
          <a:p>
            <a:pPr algn="just">
              <a:lnSpc>
                <a:spcPts val="4244"/>
              </a:lnSpc>
            </a:pPr>
          </a:p>
          <a:p>
            <a:pPr algn="just">
              <a:lnSpc>
                <a:spcPts val="4244"/>
              </a:lnSpc>
            </a:pP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   2. </a:t>
            </a: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Animais - Cadastro e gerenciamento dos animais dos clientes.</a:t>
            </a:r>
          </a:p>
          <a:p>
            <a:pPr algn="just">
              <a:lnSpc>
                <a:spcPts val="4244"/>
              </a:lnSpc>
            </a:pPr>
          </a:p>
          <a:p>
            <a:pPr algn="just">
              <a:lnSpc>
                <a:spcPts val="4244"/>
              </a:lnSpc>
            </a:pP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3. </a:t>
            </a:r>
            <a:r>
              <a:rPr lang="en-US" sz="4003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Consultas - Agendamento, edição, listagem e cancelamento de consultas.</a:t>
            </a:r>
          </a:p>
          <a:p>
            <a:pPr algn="l">
              <a:lnSpc>
                <a:spcPts val="3926"/>
              </a:lnSpc>
            </a:pPr>
          </a:p>
          <a:p>
            <a:pPr algn="ctr">
              <a:lnSpc>
                <a:spcPts val="240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6158" y="2391989"/>
            <a:ext cx="9091042" cy="69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593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Bibliotecas utilizadas: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048309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2464" y="3591652"/>
            <a:ext cx="16723072" cy="503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6"/>
              </a:lnSpc>
              <a:spcBef>
                <a:spcPct val="0"/>
              </a:spcBef>
            </a:pPr>
          </a:p>
          <a:p>
            <a:pPr algn="l" marL="883162" indent="-441581" lvl="1">
              <a:lnSpc>
                <a:spcPts val="5726"/>
              </a:lnSpc>
              <a:spcBef>
                <a:spcPct val="0"/>
              </a:spcBef>
              <a:buAutoNum type="arabicPeriod" startAt="1"/>
            </a:pPr>
            <a:r>
              <a:rPr lang="en-US" sz="409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&lt;stdio.h&gt; - Para entrada e saída padrão (ex: printf, scanf).</a:t>
            </a:r>
          </a:p>
          <a:p>
            <a:pPr algn="l" marL="883162" indent="-441581" lvl="1">
              <a:lnSpc>
                <a:spcPts val="5726"/>
              </a:lnSpc>
              <a:spcBef>
                <a:spcPct val="0"/>
              </a:spcBef>
              <a:buAutoNum type="arabicPeriod" startAt="1"/>
            </a:pPr>
            <a:r>
              <a:rPr lang="en-US" sz="409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&lt;locale.h&gt; - Para configuração do idioma e regionalidade.</a:t>
            </a:r>
          </a:p>
          <a:p>
            <a:pPr algn="l" marL="883162" indent="-441581" lvl="1">
              <a:lnSpc>
                <a:spcPts val="5726"/>
              </a:lnSpc>
              <a:spcBef>
                <a:spcPct val="0"/>
              </a:spcBef>
              <a:buAutoNum type="arabicPeriod" startAt="1"/>
            </a:pPr>
            <a:r>
              <a:rPr lang="en-US" sz="409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&lt;string.h&gt; - Para manipulação de strings (ex: strcpy, strcspn).</a:t>
            </a:r>
          </a:p>
          <a:p>
            <a:pPr algn="l" marL="883162" indent="-441581" lvl="1">
              <a:lnSpc>
                <a:spcPts val="5726"/>
              </a:lnSpc>
              <a:spcBef>
                <a:spcPct val="0"/>
              </a:spcBef>
              <a:buAutoNum type="arabicPeriod" startAt="1"/>
            </a:pPr>
            <a:r>
              <a:rPr lang="en-US" sz="409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&lt;stdlib.h&gt; - Para funções de alocação de memória e controle.</a:t>
            </a:r>
          </a:p>
          <a:p>
            <a:pPr algn="l" marL="883162" indent="-441581" lvl="1">
              <a:lnSpc>
                <a:spcPts val="5726"/>
              </a:lnSpc>
              <a:spcBef>
                <a:spcPct val="0"/>
              </a:spcBef>
              <a:buAutoNum type="arabicPeriod" startAt="1"/>
            </a:pPr>
            <a:r>
              <a:rPr lang="en-US" sz="409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&lt;time.h&gt; - Para manipulação de datas e horas (ex: localtime, mktime).</a:t>
            </a:r>
          </a:p>
          <a:p>
            <a:pPr algn="ctr">
              <a:lnSpc>
                <a:spcPts val="57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24565" y="2821695"/>
            <a:ext cx="7219435" cy="7710076"/>
          </a:xfrm>
          <a:custGeom>
            <a:avLst/>
            <a:gdLst/>
            <a:ahLst/>
            <a:cxnLst/>
            <a:rect r="r" b="b" t="t" l="l"/>
            <a:pathLst>
              <a:path h="7710076" w="7219435">
                <a:moveTo>
                  <a:pt x="0" y="0"/>
                </a:moveTo>
                <a:lnTo>
                  <a:pt x="7219435" y="0"/>
                </a:lnTo>
                <a:lnTo>
                  <a:pt x="7219435" y="7710076"/>
                </a:lnTo>
                <a:lnTo>
                  <a:pt x="0" y="7710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908599">
            <a:off x="681989" y="3908782"/>
            <a:ext cx="1404255" cy="1077766"/>
          </a:xfrm>
          <a:custGeom>
            <a:avLst/>
            <a:gdLst/>
            <a:ahLst/>
            <a:cxnLst/>
            <a:rect r="r" b="b" t="t" l="l"/>
            <a:pathLst>
              <a:path h="1077766" w="1404255">
                <a:moveTo>
                  <a:pt x="0" y="0"/>
                </a:moveTo>
                <a:lnTo>
                  <a:pt x="1404255" y="0"/>
                </a:lnTo>
                <a:lnTo>
                  <a:pt x="1404255" y="1077766"/>
                </a:lnTo>
                <a:lnTo>
                  <a:pt x="0" y="10777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34283" y="1451576"/>
            <a:ext cx="8757606" cy="69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593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Apresentação do código: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048309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18010" y="3199785"/>
            <a:ext cx="6840635" cy="75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8"/>
              </a:lnSpc>
              <a:spcBef>
                <a:spcPct val="0"/>
              </a:spcBef>
            </a:pPr>
            <a:r>
              <a:rPr lang="en-US" sz="4441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Apresentação do código.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4327">
            <a:off x="6823371" y="1828264"/>
            <a:ext cx="971904" cy="745936"/>
          </a:xfrm>
          <a:custGeom>
            <a:avLst/>
            <a:gdLst/>
            <a:ahLst/>
            <a:cxnLst/>
            <a:rect r="r" b="b" t="t" l="l"/>
            <a:pathLst>
              <a:path h="745936" w="971904">
                <a:moveTo>
                  <a:pt x="0" y="0"/>
                </a:moveTo>
                <a:lnTo>
                  <a:pt x="971904" y="0"/>
                </a:lnTo>
                <a:lnTo>
                  <a:pt x="971904" y="745936"/>
                </a:lnTo>
                <a:lnTo>
                  <a:pt x="0" y="7459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33569">
            <a:off x="334809" y="7381048"/>
            <a:ext cx="971904" cy="745936"/>
          </a:xfrm>
          <a:custGeom>
            <a:avLst/>
            <a:gdLst/>
            <a:ahLst/>
            <a:cxnLst/>
            <a:rect r="r" b="b" t="t" l="l"/>
            <a:pathLst>
              <a:path h="745936" w="971904">
                <a:moveTo>
                  <a:pt x="0" y="0"/>
                </a:moveTo>
                <a:lnTo>
                  <a:pt x="971904" y="0"/>
                </a:lnTo>
                <a:lnTo>
                  <a:pt x="971904" y="745936"/>
                </a:lnTo>
                <a:lnTo>
                  <a:pt x="0" y="7459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48309" y="9526214"/>
            <a:ext cx="830724" cy="475778"/>
          </a:xfrm>
          <a:custGeom>
            <a:avLst/>
            <a:gdLst/>
            <a:ahLst/>
            <a:cxnLst/>
            <a:rect r="r" b="b" t="t" l="l"/>
            <a:pathLst>
              <a:path h="475778" w="830724">
                <a:moveTo>
                  <a:pt x="0" y="0"/>
                </a:moveTo>
                <a:lnTo>
                  <a:pt x="830724" y="0"/>
                </a:lnTo>
                <a:lnTo>
                  <a:pt x="830724" y="475779"/>
                </a:lnTo>
                <a:lnTo>
                  <a:pt x="0" y="475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12310" y="2757289"/>
            <a:ext cx="3619605" cy="69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sz="593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Perguntas: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098178" y="1855912"/>
            <a:ext cx="4076548" cy="4114800"/>
          </a:xfrm>
          <a:custGeom>
            <a:avLst/>
            <a:gdLst/>
            <a:ahLst/>
            <a:cxnLst/>
            <a:rect r="r" b="b" t="t" l="l"/>
            <a:pathLst>
              <a:path h="4114800" w="4076548">
                <a:moveTo>
                  <a:pt x="0" y="0"/>
                </a:moveTo>
                <a:lnTo>
                  <a:pt x="4076548" y="0"/>
                </a:lnTo>
                <a:lnTo>
                  <a:pt x="4076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5367" y="2806094"/>
            <a:ext cx="6850740" cy="8490185"/>
          </a:xfrm>
          <a:custGeom>
            <a:avLst/>
            <a:gdLst/>
            <a:ahLst/>
            <a:cxnLst/>
            <a:rect r="r" b="b" t="t" l="l"/>
            <a:pathLst>
              <a:path h="8490185" w="6850740">
                <a:moveTo>
                  <a:pt x="0" y="0"/>
                </a:moveTo>
                <a:lnTo>
                  <a:pt x="6850740" y="0"/>
                </a:lnTo>
                <a:lnTo>
                  <a:pt x="6850740" y="8490185"/>
                </a:lnTo>
                <a:lnTo>
                  <a:pt x="0" y="84901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08290" y="6926429"/>
            <a:ext cx="4076548" cy="4114800"/>
          </a:xfrm>
          <a:custGeom>
            <a:avLst/>
            <a:gdLst/>
            <a:ahLst/>
            <a:cxnLst/>
            <a:rect r="r" b="b" t="t" l="l"/>
            <a:pathLst>
              <a:path h="4114800" w="4076548">
                <a:moveTo>
                  <a:pt x="0" y="0"/>
                </a:moveTo>
                <a:lnTo>
                  <a:pt x="4076548" y="0"/>
                </a:lnTo>
                <a:lnTo>
                  <a:pt x="4076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10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158" y="1147131"/>
            <a:ext cx="622845" cy="451845"/>
          </a:xfrm>
          <a:custGeom>
            <a:avLst/>
            <a:gdLst/>
            <a:ahLst/>
            <a:cxnLst/>
            <a:rect r="r" b="b" t="t" l="l"/>
            <a:pathLst>
              <a:path h="451845" w="622845">
                <a:moveTo>
                  <a:pt x="0" y="0"/>
                </a:moveTo>
                <a:lnTo>
                  <a:pt x="622845" y="0"/>
                </a:lnTo>
                <a:lnTo>
                  <a:pt x="622845" y="451846"/>
                </a:lnTo>
                <a:lnTo>
                  <a:pt x="0" y="45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73883" y="1028700"/>
            <a:ext cx="12335191" cy="7079184"/>
          </a:xfrm>
          <a:custGeom>
            <a:avLst/>
            <a:gdLst/>
            <a:ahLst/>
            <a:cxnLst/>
            <a:rect r="r" b="b" t="t" l="l"/>
            <a:pathLst>
              <a:path h="7079184" w="12335191">
                <a:moveTo>
                  <a:pt x="0" y="0"/>
                </a:moveTo>
                <a:lnTo>
                  <a:pt x="12335192" y="0"/>
                </a:lnTo>
                <a:lnTo>
                  <a:pt x="12335192" y="7079184"/>
                </a:lnTo>
                <a:lnTo>
                  <a:pt x="0" y="70791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83817" y="5024151"/>
            <a:ext cx="6679692" cy="8229600"/>
          </a:xfrm>
          <a:custGeom>
            <a:avLst/>
            <a:gdLst/>
            <a:ahLst/>
            <a:cxnLst/>
            <a:rect r="r" b="b" t="t" l="l"/>
            <a:pathLst>
              <a:path h="8229600" w="6679692">
                <a:moveTo>
                  <a:pt x="0" y="0"/>
                </a:moveTo>
                <a:lnTo>
                  <a:pt x="6679692" y="0"/>
                </a:lnTo>
                <a:lnTo>
                  <a:pt x="66796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908599">
            <a:off x="805453" y="6080934"/>
            <a:ext cx="1404255" cy="1077766"/>
          </a:xfrm>
          <a:custGeom>
            <a:avLst/>
            <a:gdLst/>
            <a:ahLst/>
            <a:cxnLst/>
            <a:rect r="r" b="b" t="t" l="l"/>
            <a:pathLst>
              <a:path h="1077766" w="1404255">
                <a:moveTo>
                  <a:pt x="0" y="0"/>
                </a:moveTo>
                <a:lnTo>
                  <a:pt x="1404255" y="0"/>
                </a:lnTo>
                <a:lnTo>
                  <a:pt x="1404255" y="1077766"/>
                </a:lnTo>
                <a:lnTo>
                  <a:pt x="0" y="10777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28695">
            <a:off x="16281073" y="6740964"/>
            <a:ext cx="1404255" cy="1077766"/>
          </a:xfrm>
          <a:custGeom>
            <a:avLst/>
            <a:gdLst/>
            <a:ahLst/>
            <a:cxnLst/>
            <a:rect r="r" b="b" t="t" l="l"/>
            <a:pathLst>
              <a:path h="1077766" w="1404255">
                <a:moveTo>
                  <a:pt x="0" y="0"/>
                </a:moveTo>
                <a:lnTo>
                  <a:pt x="1404255" y="0"/>
                </a:lnTo>
                <a:lnTo>
                  <a:pt x="1404255" y="1077766"/>
                </a:lnTo>
                <a:lnTo>
                  <a:pt x="0" y="10777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13668" y="7081551"/>
            <a:ext cx="4076548" cy="4114800"/>
          </a:xfrm>
          <a:custGeom>
            <a:avLst/>
            <a:gdLst/>
            <a:ahLst/>
            <a:cxnLst/>
            <a:rect r="r" b="b" t="t" l="l"/>
            <a:pathLst>
              <a:path h="4114800" w="4076548">
                <a:moveTo>
                  <a:pt x="0" y="0"/>
                </a:moveTo>
                <a:lnTo>
                  <a:pt x="4076548" y="0"/>
                </a:lnTo>
                <a:lnTo>
                  <a:pt x="4076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25235" y="6619817"/>
            <a:ext cx="4076548" cy="4114800"/>
          </a:xfrm>
          <a:custGeom>
            <a:avLst/>
            <a:gdLst/>
            <a:ahLst/>
            <a:cxnLst/>
            <a:rect r="r" b="b" t="t" l="l"/>
            <a:pathLst>
              <a:path h="4114800" w="4076548">
                <a:moveTo>
                  <a:pt x="0" y="0"/>
                </a:moveTo>
                <a:lnTo>
                  <a:pt x="4076548" y="0"/>
                </a:lnTo>
                <a:lnTo>
                  <a:pt x="4076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56770" y="1288518"/>
            <a:ext cx="1843201" cy="31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2622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Pet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63955" y="1168892"/>
            <a:ext cx="995345" cy="23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2103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Page 13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84316" y="3165743"/>
            <a:ext cx="9514325" cy="11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1"/>
              </a:lnSpc>
            </a:pPr>
            <a:r>
              <a:rPr lang="en-US" sz="9525">
                <a:solidFill>
                  <a:srgbClr val="284F68"/>
                </a:solidFill>
                <a:latin typeface="Sniglet"/>
                <a:ea typeface="Sniglet"/>
                <a:cs typeface="Sniglet"/>
                <a:sym typeface="Sniglet"/>
              </a:rPr>
              <a:t>Obrigada!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DAGbn9ThI5s</dc:identifier>
  <dcterms:modified xsi:type="dcterms:W3CDTF">2011-08-01T06:04:30Z</dcterms:modified>
  <cp:revision>1</cp:revision>
  <dc:title>Apresentação LP1</dc:title>
</cp:coreProperties>
</file>