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scola.com/administracao_/brainstor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292AB-595F-40AB-A08E-02C24DE11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Análise de Requisitos</a:t>
            </a:r>
            <a:br>
              <a:rPr lang="pt-BR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133887-469A-4EB1-B0D2-288A021E3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70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E6CB4-59FC-44A5-8820-CA633E36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Técnicas de Análise de Requisitos</a:t>
            </a:r>
            <a:br>
              <a:rPr lang="pt-BR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3C306C-ACD2-40B9-8E17-9D1A8DCA1A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Entrevista –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Consiste na investigação direta com os clientes e usuários, fazendo entrevistas para coletar suas expectativas.</a:t>
            </a:r>
          </a:p>
          <a:p>
            <a:pPr algn="just"/>
            <a:r>
              <a:rPr lang="pt-BR" b="1" i="0" u="sng" dirty="0">
                <a:solidFill>
                  <a:srgbClr val="398671"/>
                </a:solidFill>
                <a:effectLst/>
                <a:latin typeface="Lucida Grande"/>
                <a:hlinkClick r:id="rId2" tooltip="Brainstorming"/>
              </a:rPr>
              <a:t>Brainstorming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 –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conhecida também como “Tempestade de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Lucida Grande"/>
              </a:rPr>
              <a:t>idéias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” essa técnica consiste em coletar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Lucida Grande"/>
              </a:rPr>
              <a:t>idéias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, não descartar ou desprezar qualquer tipo de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Lucida Grande"/>
              </a:rPr>
              <a:t>idéia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 que surja no processo e selecionar a melhor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Lucida Grande"/>
              </a:rPr>
              <a:t>idéia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 possível podendo ser uma combinação de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Lucida Grande"/>
              </a:rPr>
              <a:t>idéias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19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0F807-0F50-4191-A04B-30B04536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F9248-072F-484C-AF3F-35835C9D55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Observação –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o analista dispõe de tempo para observar as atividades do usuário, como utiliza o sistema e como se comporta diante de </a:t>
            </a:r>
            <a:r>
              <a:rPr lang="pt-BR" b="0" i="0">
                <a:solidFill>
                  <a:srgbClr val="000000"/>
                </a:solidFill>
                <a:effectLst/>
                <a:latin typeface="Lucida Grande"/>
              </a:rPr>
              <a:t>situações problemáticas.</a:t>
            </a:r>
            <a:endParaRPr lang="pt-BR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Questionários e pesquisas –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podendo ser os questionários com perguntas fechadas no qual caiba apenas as respostas </a:t>
            </a:r>
            <a:r>
              <a:rPr lang="pt-BR" b="0" i="1" dirty="0">
                <a:solidFill>
                  <a:srgbClr val="000000"/>
                </a:solidFill>
                <a:effectLst/>
                <a:latin typeface="Lucida Grande"/>
              </a:rPr>
              <a:t>sim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ou </a:t>
            </a:r>
            <a:r>
              <a:rPr lang="pt-BR" b="0" i="1" dirty="0">
                <a:solidFill>
                  <a:srgbClr val="000000"/>
                </a:solidFill>
                <a:effectLst/>
                <a:latin typeface="Lucida Grande"/>
              </a:rPr>
              <a:t>não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, ou perguntas abertas, na qual possibilita a descrição segundo o usuário de suas atividades e possíveis problemas, levando em consideração as opiniões expressas do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0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CBBE4-AD0C-4DF8-9074-D731064E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84EA7-AC52-444D-A1A5-353DA295A9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A 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Análise de Requisitos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ou </a:t>
            </a:r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Engenharia de Requisitos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é um aspecto importante no Gerenciamento de Projetos, é a responsável por coletar dados indispensáveis, necessários, exigências de que o usuário necessite para solucionar um problema e alcançar seus objetivos. Assim como determinar as suas expectativas de um usuário para determinado produto.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77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5D30-6077-4D4F-A595-849D2956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2FEEA-8B47-417D-8B36-893AD3E33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Essa análise de requisitos é vital para o desenvolvimento do sistema, ela vai determinar o sucesso ou o fracasso do projeto. Os requisitos colhidos devem ser quantitativos, detalhados e relevantes para o projeto. Pois eles fornecerão a referência para validar o produto final, estabelecerão o acordo entre cliente e fornecedor sobre o que e o software fará e consequentemente reduzirão os custos de desenvolvimento, pois requisitos mal definidos implicam num retrabalho.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19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6E71D-FD35-4297-85EC-AB480F60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A Análise de Requisitos vai consistir em: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E3794-F21F-4192-8F72-6D7A1EB088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Reconhecer o problema –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nesta fase encontra-se a especificação do sistema, o planejamento, o contato do analista com o cliente com a intenção de entender a visão do cliente com relação ao problema.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47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FC16-5FB5-4DF1-A3C1-3093B94B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9040E0-101C-41F1-8A3D-ADC37D1BD4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Modelar (Modelagem) –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é um recurso usado para o suporte da síntese da solução, o modelo vai apresentar ferramentas que facilitarão o entendimento do sistema, como as funcionalidades, informações e comportamento do sistema.</a:t>
            </a:r>
          </a:p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Especificar os requisitos –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consolida funções, interfaces, desempenho, o contexto e as restrições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27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68EBB-3211-4551-B174-2DA2BC63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AEE3F2-1290-4B12-89BC-4B1FD82368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Avaliar o problema e a síntese da solução –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tem-se o entendimento do problema, e faz-se a identificação das informações que serão necessárias ao usuário, identificação das informações que serão necessárias ao sistema e a seleção da melhor solução possível dentro das soluções propostas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43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8ABE9-9B99-4AFE-98C6-AAB60E2E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F8D01-2BE9-4ABD-8C95-E9FA65A6A6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Revisar (Revisão) –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Juntos, cliente e analista, avaliarão o objetivo do projeto com o intuito de eliminar possíveis redundâncias, inconsistências e omissões do sistema, obtendo uma mesma visão.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70E3F-F390-4881-BF0E-7731F321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Tipos de requisitos</a:t>
            </a:r>
            <a:br>
              <a:rPr lang="pt-BR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F8BC3-FCA9-4E7F-90E2-8D8C3E423A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Requisitos do projeto –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requisitos do negócio, gerenciamento e entrega do produto.</a:t>
            </a:r>
          </a:p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Requisitos do produto –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requisitos técnicos, de segurança, de desempenho,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51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E7943-9B2E-4982-8E47-4586A29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938663-3F3A-4954-8483-AC3719A801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Requisitos funcionais: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 eles vão estabelecer como o sistema vai agir, e o que deve fazer, as funcionalidades e serviços do sistema, devendo ser descritos detalhadamente. Nesta face, pode-se usar o MER, modelos de casos de uso, fluxogramas, para facilitar o entendimento das funções do sistema.</a:t>
            </a:r>
          </a:p>
          <a:p>
            <a:r>
              <a:rPr lang="pt-BR" b="1" i="0" dirty="0">
                <a:solidFill>
                  <a:srgbClr val="000000"/>
                </a:solidFill>
                <a:effectLst/>
                <a:latin typeface="Lucida Grande"/>
              </a:rPr>
              <a:t>Requisitos não funcionais: </a:t>
            </a:r>
            <a:r>
              <a:rPr lang="pt-BR" b="0" i="0" dirty="0">
                <a:solidFill>
                  <a:srgbClr val="000000"/>
                </a:solidFill>
                <a:effectLst/>
                <a:latin typeface="Lucida Grande"/>
              </a:rPr>
              <a:t>definem as propriedades do sistema e suas restrições. Ex.: a confiabilidade do sistema, o tempo de resposta do programa, o espaço em disco.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029210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065FC0E284824DB3D3724BFF3F9AC8" ma:contentTypeVersion="0" ma:contentTypeDescription="Crie um novo documento." ma:contentTypeScope="" ma:versionID="b3b036b57d25f26afa2bdd8d2b7c15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0ae9839b3b41799fa907959817b1d2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0DE5F6-02D1-4E3B-A077-1FCF16D746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2E202E-D7B6-47F9-85C6-B1F4D2869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A2D1A-ACB2-40FA-95BB-A684A3FDED84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14</TotalTime>
  <Words>583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Lucida Grande</vt:lpstr>
      <vt:lpstr>Trebuchet MS</vt:lpstr>
      <vt:lpstr>Tw Cen MT</vt:lpstr>
      <vt:lpstr>Gotícula</vt:lpstr>
      <vt:lpstr>Análise de Requisitos </vt:lpstr>
      <vt:lpstr>Apresentação do PowerPoint</vt:lpstr>
      <vt:lpstr>Apresentação do PowerPoint</vt:lpstr>
      <vt:lpstr>A Análise de Requisitos vai consistir em:</vt:lpstr>
      <vt:lpstr>Apresentação do PowerPoint</vt:lpstr>
      <vt:lpstr>Apresentação do PowerPoint</vt:lpstr>
      <vt:lpstr>Apresentação do PowerPoint</vt:lpstr>
      <vt:lpstr>Tipos de requisitos </vt:lpstr>
      <vt:lpstr>Apresentação do PowerPoint</vt:lpstr>
      <vt:lpstr>Técnicas de Análise de Requisitos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Requisitos </dc:title>
  <dc:creator>EDUARDO RUFATO MENDES</dc:creator>
  <cp:lastModifiedBy>EDUARDO RUFATO MENDES</cp:lastModifiedBy>
  <cp:revision>1</cp:revision>
  <dcterms:created xsi:type="dcterms:W3CDTF">2022-02-24T19:39:32Z</dcterms:created>
  <dcterms:modified xsi:type="dcterms:W3CDTF">2022-02-24T19:53:32Z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0x0101004C065FC0E284824DB3D3724BFF3F9AC8</vt:lpwstr>
  </property>
</Properties>
</file>