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72" r:id="rId2"/>
    <p:sldId id="273" r:id="rId3"/>
    <p:sldId id="257" r:id="rId4"/>
    <p:sldId id="264" r:id="rId5"/>
    <p:sldId id="268" r:id="rId6"/>
    <p:sldId id="300" r:id="rId7"/>
    <p:sldId id="271" r:id="rId8"/>
    <p:sldId id="298" r:id="rId9"/>
    <p:sldId id="299" r:id="rId10"/>
    <p:sldId id="302" r:id="rId11"/>
    <p:sldId id="263" r:id="rId12"/>
    <p:sldId id="281" r:id="rId13"/>
    <p:sldId id="297" r:id="rId14"/>
  </p:sldIdLst>
  <p:sldSz cx="9144000" cy="5143500" type="screen16x9"/>
  <p:notesSz cx="6858000" cy="9144000"/>
  <p:embeddedFontLst>
    <p:embeddedFont>
      <p:font typeface="Assistant" panose="020B0604020202020204" charset="-79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760" y="73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56d26471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56d26471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4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647448be2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647448be2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56d26471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56d26471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56d26471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56d26471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83f1124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83f1124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47448be2_1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47448be2_1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647448be2_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647448be2_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56d26471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56d26471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647448be2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647448be2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6d264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6d264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30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56d26471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56d26471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5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aaltermann@hot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859735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 smtClean="0"/>
              <a:t>Python Intermediate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Final Project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                                         </a:t>
            </a:r>
            <a:r>
              <a:rPr lang="de-DE" sz="3600" dirty="0" smtClean="0"/>
              <a:t>Data Visualization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07" y="1020362"/>
            <a:ext cx="4212186" cy="35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858638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 smtClean="0"/>
              <a:t> </a:t>
            </a:r>
            <a:endParaRPr b="1" dirty="0"/>
          </a:p>
        </p:txBody>
      </p:sp>
      <p:sp>
        <p:nvSpPr>
          <p:cNvPr id="218" name="Google Shape;218;p28"/>
          <p:cNvSpPr/>
          <p:nvPr/>
        </p:nvSpPr>
        <p:spPr>
          <a:xfrm>
            <a:off x="5627566" y="1398509"/>
            <a:ext cx="129600" cy="3012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46150" y="285750"/>
            <a:ext cx="6750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>
                <a:solidFill>
                  <a:srgbClr val="0070C0"/>
                </a:solidFill>
                <a:latin typeface="Assistant" panose="020B0604020202020204" charset="-79"/>
                <a:cs typeface="Assistant" panose="020B0604020202020204" charset="-79"/>
              </a:rPr>
              <a:t>                   </a:t>
            </a:r>
            <a:r>
              <a:rPr lang="de-DE" sz="3200" b="1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Data Visualization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0" y="1146213"/>
            <a:ext cx="3588747" cy="330513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0" y="1146213"/>
            <a:ext cx="3703673" cy="3305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266950" y="1549401"/>
            <a:ext cx="4591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I hope you enjoyed it, and I would like to take this opportunity to thank all the teachers for their dedication during the course and the support from </a:t>
            </a:r>
            <a:r>
              <a:rPr lang="en-US" sz="1600" b="1" dirty="0" err="1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ReDI</a:t>
            </a:r>
            <a:r>
              <a:rPr lang="en-US" sz="1600" b="1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School</a:t>
            </a:r>
            <a:r>
              <a:rPr lang="en-US" sz="1600" b="1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.</a:t>
            </a:r>
          </a:p>
          <a:p>
            <a:endParaRPr lang="en-US" sz="1600" b="1" dirty="0" smtClean="0">
              <a:solidFill>
                <a:srgbClr val="374151"/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r>
              <a:rPr lang="en-US" sz="1600" b="1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1600" b="1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I hope you have understood and appreciated the process, the code, and the data visualization</a:t>
            </a:r>
            <a:r>
              <a:rPr lang="en-US" b="1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.</a:t>
            </a:r>
            <a:endParaRPr lang="en-US" b="1" dirty="0">
              <a:latin typeface="Assistant" panose="020B0604020202020204" charset="-79"/>
              <a:cs typeface="Assistant" panose="020B0604020202020204" charset="-79"/>
            </a:endParaRPr>
          </a:p>
        </p:txBody>
      </p:sp>
      <p:grpSp>
        <p:nvGrpSpPr>
          <p:cNvPr id="10" name="Google Shape;239;p30"/>
          <p:cNvGrpSpPr/>
          <p:nvPr/>
        </p:nvGrpSpPr>
        <p:grpSpPr>
          <a:xfrm rot="2700000">
            <a:off x="849206" y="3105837"/>
            <a:ext cx="974676" cy="792284"/>
            <a:chOff x="919500" y="1916075"/>
            <a:chExt cx="1067700" cy="867900"/>
          </a:xfrm>
        </p:grpSpPr>
        <p:sp>
          <p:nvSpPr>
            <p:cNvPr id="11" name="Google Shape;240;p3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3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45;p30"/>
          <p:cNvGrpSpPr/>
          <p:nvPr/>
        </p:nvGrpSpPr>
        <p:grpSpPr>
          <a:xfrm rot="8100266">
            <a:off x="7181155" y="1160566"/>
            <a:ext cx="974601" cy="792223"/>
            <a:chOff x="2318413" y="2452450"/>
            <a:chExt cx="1067700" cy="867900"/>
          </a:xfrm>
        </p:grpSpPr>
        <p:sp>
          <p:nvSpPr>
            <p:cNvPr id="14" name="Google Shape;246;p30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;p30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21" y="932015"/>
            <a:ext cx="748807" cy="76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994" y="2789127"/>
            <a:ext cx="1580118" cy="167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1596900" y="2586975"/>
            <a:ext cx="57675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 smtClean="0"/>
              <a:t>Rafaela Altermann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 smtClean="0"/>
              <a:t>S</a:t>
            </a:r>
            <a:r>
              <a:rPr lang="en" sz="1400" dirty="0" smtClean="0"/>
              <a:t>tudent Python and Volunteer Teacher at </a:t>
            </a:r>
            <a:r>
              <a:rPr lang="en" sz="1400" dirty="0"/>
              <a:t>ReDI School of Digital Integration </a:t>
            </a:r>
            <a:r>
              <a:rPr lang="en" sz="1400" dirty="0" smtClean="0"/>
              <a:t>MUC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rafaelaaltermann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@hotmail.com</a:t>
            </a:r>
            <a:endParaRPr lang="en" sz="1400" u="sng" dirty="0" smtClean="0">
              <a:solidFill>
                <a:schemeClr val="hlink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50" b="1" dirty="0"/>
              <a:t>https://</a:t>
            </a:r>
            <a:r>
              <a:rPr lang="en-US" sz="1400" b="1" dirty="0"/>
              <a:t>github.com/RafaelaAltermann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265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     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                 </a:t>
            </a:r>
            <a:r>
              <a:rPr lang="en" dirty="0" smtClean="0"/>
              <a:t> Thanks </a:t>
            </a:r>
            <a:r>
              <a:rPr lang="en" dirty="0"/>
              <a:t>a lot</a:t>
            </a:r>
            <a:r>
              <a:rPr lang="en" dirty="0" smtClean="0"/>
              <a:t>!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                           </a:t>
            </a:r>
            <a:r>
              <a:rPr lang="en" dirty="0" smtClean="0"/>
              <a:t>Obrigada !</a:t>
            </a:r>
            <a:endParaRPr dirty="0"/>
          </a:p>
        </p:txBody>
      </p:sp>
      <p:pic>
        <p:nvPicPr>
          <p:cNvPr id="6" name="Picture 2" descr="Profile photo for Rafaela Alterman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5" y="2586975"/>
            <a:ext cx="1239645" cy="124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251;p30"/>
          <p:cNvGrpSpPr/>
          <p:nvPr/>
        </p:nvGrpSpPr>
        <p:grpSpPr>
          <a:xfrm>
            <a:off x="6953306" y="885954"/>
            <a:ext cx="1007893" cy="1007892"/>
            <a:chOff x="3717325" y="2137000"/>
            <a:chExt cx="1104178" cy="1104176"/>
          </a:xfrm>
        </p:grpSpPr>
        <p:sp>
          <p:nvSpPr>
            <p:cNvPr id="8" name="Google Shape;252;p3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;p3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57;p30"/>
          <p:cNvGrpSpPr/>
          <p:nvPr/>
        </p:nvGrpSpPr>
        <p:grpSpPr>
          <a:xfrm>
            <a:off x="3424591" y="3466350"/>
            <a:ext cx="1007893" cy="1007892"/>
            <a:chOff x="5530800" y="2137000"/>
            <a:chExt cx="1104178" cy="1104176"/>
          </a:xfrm>
        </p:grpSpPr>
        <p:sp>
          <p:nvSpPr>
            <p:cNvPr id="11" name="Google Shape;258;p30"/>
            <p:cNvSpPr/>
            <p:nvPr/>
          </p:nvSpPr>
          <p:spPr>
            <a:xfrm>
              <a:off x="5530800" y="2238576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9;p30"/>
            <p:cNvSpPr/>
            <p:nvPr/>
          </p:nvSpPr>
          <p:spPr>
            <a:xfrm>
              <a:off x="5632378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" dirty="0"/>
              <a:t>Wine classifier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b="1" dirty="0"/>
              <a:t>muc-dcp-python-hybrid-s23</a:t>
            </a:r>
            <a:endParaRPr lang="en-US" b="1"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356175" y="3953348"/>
            <a:ext cx="2953800" cy="6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https</a:t>
            </a:r>
            <a:r>
              <a:rPr lang="en-US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://</a:t>
            </a:r>
            <a:r>
              <a:rPr lang="en-US" sz="12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github.com/RafaelaAltermann</a:t>
            </a:r>
            <a:endParaRPr sz="12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02" y="182880"/>
            <a:ext cx="2776039" cy="302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278027"/>
            <a:ext cx="3728959" cy="4578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> </a:t>
            </a:r>
            <a:br>
              <a:rPr lang="en-US" sz="1600" b="0" dirty="0" smtClean="0"/>
            </a:br>
            <a:r>
              <a:rPr lang="en-US" sz="1600" dirty="0"/>
              <a:t>Hello, my name is Rafaela </a:t>
            </a:r>
            <a:r>
              <a:rPr lang="en-US" sz="1600" dirty="0" err="1" smtClean="0"/>
              <a:t>Altermann</a:t>
            </a:r>
            <a:r>
              <a:rPr lang="en-US" sz="1600" dirty="0" smtClean="0"/>
              <a:t>. </a:t>
            </a:r>
            <a:r>
              <a:rPr lang="en-US" sz="1600" dirty="0"/>
              <a:t>I am from Brazil. </a:t>
            </a:r>
            <a:r>
              <a:rPr lang="en-US" sz="1600" dirty="0" smtClean="0"/>
              <a:t>Currently I am a </a:t>
            </a:r>
            <a:r>
              <a:rPr lang="en-US" sz="1600" dirty="0"/>
              <a:t>student of </a:t>
            </a:r>
            <a:r>
              <a:rPr lang="en-US" sz="1600" dirty="0" smtClean="0"/>
              <a:t>Python Intermediate, and </a:t>
            </a:r>
            <a:r>
              <a:rPr lang="en-US" sz="1600" dirty="0"/>
              <a:t>also a volunteer teacher </a:t>
            </a:r>
            <a:r>
              <a:rPr lang="en-US" sz="1600" dirty="0" smtClean="0"/>
              <a:t>for Python Block </a:t>
            </a:r>
            <a:r>
              <a:rPr lang="en-US" sz="1600" dirty="0"/>
              <a:t>P</a:t>
            </a:r>
            <a:r>
              <a:rPr lang="en-US" sz="1600" dirty="0" smtClean="0"/>
              <a:t>rogramming for youth since two semesters. </a:t>
            </a:r>
            <a:r>
              <a:rPr lang="en-US" sz="1600" dirty="0"/>
              <a:t>In addition to my studies and teaching, I am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</a:t>
            </a:r>
            <a:r>
              <a:rPr lang="en-US" sz="1600" dirty="0"/>
              <a:t>a professional </a:t>
            </a:r>
            <a:r>
              <a:rPr lang="en-US" sz="1600" dirty="0" smtClean="0"/>
              <a:t>pedagogue and mother </a:t>
            </a:r>
            <a:r>
              <a:rPr lang="en-US" sz="1600" dirty="0"/>
              <a:t>of two children. My son, who is </a:t>
            </a:r>
            <a:r>
              <a:rPr lang="en-US" sz="1600" dirty="0" smtClean="0"/>
              <a:t>12 </a:t>
            </a:r>
            <a:r>
              <a:rPr lang="en-US" sz="1600" dirty="0"/>
              <a:t>years old, is also enrolled in the robotics course at </a:t>
            </a:r>
            <a:r>
              <a:rPr lang="en-US" sz="1600" dirty="0" err="1"/>
              <a:t>ReDI</a:t>
            </a:r>
            <a:r>
              <a:rPr lang="en-US" sz="1600" dirty="0"/>
              <a:t>. </a:t>
            </a:r>
            <a:r>
              <a:rPr lang="en-US" sz="1600" dirty="0" smtClean="0"/>
              <a:t> </a:t>
            </a:r>
            <a:r>
              <a:rPr lang="en-US" sz="1600" dirty="0"/>
              <a:t>I am excited to continue learning and sharing my knowledge with </a:t>
            </a:r>
            <a:r>
              <a:rPr lang="en-US" sz="1600" dirty="0" smtClean="0"/>
              <a:t>others.</a:t>
            </a:r>
            <a:endParaRPr sz="1600" dirty="0">
              <a:sym typeface="Assistant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Profile photo for Rafaela Alterm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09" y="498269"/>
            <a:ext cx="2002206" cy="22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348;p32"/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750" y="450850"/>
            <a:ext cx="1752599" cy="12439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396263" y="2790103"/>
            <a:ext cx="4070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b="1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I have chosen the topic of data analysis for my project because it is an area that I am passionate about and where I want to specialize. Today, I am excited to present the final project that I have developed, which focuses on data analysis and visualization. I hope you enjoy it and find it informative</a:t>
            </a:r>
            <a:r>
              <a:rPr lang="en-US" b="1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!</a:t>
            </a:r>
            <a:r>
              <a:rPr lang="en-US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dirty="0"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dirty="0">
                <a:latin typeface="Assistant" panose="020B0604020202020204" charset="-79"/>
                <a:cs typeface="Assistant" panose="020B0604020202020204" charset="-79"/>
              </a:rPr>
            </a:br>
            <a:endParaRPr lang="en-US" dirty="0">
              <a:latin typeface="Assistant" panose="020B0604020202020204" charset="-79"/>
              <a:cs typeface="Assistant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29" y="494154"/>
            <a:ext cx="3164084" cy="14191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450" y="1986975"/>
            <a:ext cx="7918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T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he </a:t>
            </a:r>
            <a:r>
              <a:rPr lang="en-US" sz="18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code reads a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wine 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dataset and </a:t>
            </a:r>
            <a:r>
              <a:rPr lang="en-US" sz="18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trains a classification 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model, which is used to predict </a:t>
            </a:r>
            <a:r>
              <a:rPr lang="en-US" sz="18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the color of a specific 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wine, based on its characteristics.</a:t>
            </a:r>
          </a:p>
          <a:p>
            <a:endParaRPr lang="de-DE" sz="1800" dirty="0">
              <a:solidFill>
                <a:schemeClr val="bg1"/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r>
              <a:rPr lang="de-DE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To test the classification model, a </a:t>
            </a:r>
            <a:r>
              <a:rPr lang="en-US" sz="1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random entry from the dataset is used.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8" y="3187304"/>
            <a:ext cx="3468688" cy="14751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74151"/>
                </a:solidFill>
                <a:latin typeface="Söhne"/>
              </a:rPr>
              <a:t>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388" y="80360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The Wine Classifier code in         summary </a:t>
            </a:r>
            <a:r>
              <a:rPr lang="en-US" sz="2000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:</a:t>
            </a:r>
            <a:endParaRPr lang="en-US" sz="2000" dirty="0">
              <a:solidFill>
                <a:schemeClr val="bg1"/>
              </a:solidFill>
              <a:latin typeface="Assistant" panose="020B0604020202020204" charset="-79"/>
              <a:cs typeface="Assistant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Wine classifier code</a:t>
            </a:r>
            <a:r>
              <a:rPr lang="en" dirty="0" smtClean="0"/>
              <a:t> </a:t>
            </a:r>
            <a:r>
              <a:rPr lang="en" dirty="0" smtClean="0"/>
              <a:t>in</a:t>
            </a:r>
            <a:r>
              <a:rPr lang="en" dirty="0" smtClean="0"/>
              <a:t> </a:t>
            </a:r>
            <a:r>
              <a:rPr lang="en" dirty="0" smtClean="0"/>
              <a:t>3 Steps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9" name="Google Shape;359;p3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" dirty="0">
                <a:latin typeface="Assistant" panose="020B0604020202020204" charset="-79"/>
                <a:cs typeface="Assistant" panose="020B0604020202020204" charset="-79"/>
              </a:rPr>
              <a:t>Step </a:t>
            </a:r>
            <a:r>
              <a:rPr lang="en" dirty="0" smtClean="0">
                <a:latin typeface="Assistant" panose="020B0604020202020204" charset="-79"/>
                <a:cs typeface="Assistant" panose="020B0604020202020204" charset="-79"/>
              </a:rPr>
              <a:t>1 </a:t>
            </a:r>
            <a:r>
              <a:rPr lang="en" dirty="0">
                <a:latin typeface="Assistant" panose="020B0604020202020204" charset="-79"/>
                <a:cs typeface="Assistant" panose="020B0604020202020204" charset="-79"/>
              </a:rPr>
              <a:t>: </a:t>
            </a:r>
            <a:r>
              <a:rPr lang="en" dirty="0" smtClean="0"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" dirty="0" smtClean="0">
                <a:latin typeface="Assistant" panose="020B0604020202020204" charset="-79"/>
                <a:cs typeface="Assistant" panose="020B0604020202020204" charset="-79"/>
              </a:rPr>
            </a:br>
            <a:r>
              <a:rPr lang="en" sz="1800" dirty="0" smtClean="0"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" sz="1800" dirty="0" smtClean="0"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To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perform the analysis, I used a dataset on wines 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obtained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from </a:t>
            </a:r>
            <a:r>
              <a:rPr lang="en-US" sz="1800" u="sng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  <a:hlinkClick r:id="rId3"/>
              </a:rPr>
              <a:t>Kaggle.com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Using the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dataset in CSV format I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conducted 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tests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using </a:t>
            </a:r>
            <a:r>
              <a:rPr lang="en-US" sz="1800" dirty="0" err="1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PyCharm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and </a:t>
            </a:r>
            <a:r>
              <a:rPr lang="en-US" sz="1800" dirty="0" err="1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Jupyter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 Notebook. </a:t>
            </a:r>
            <a:b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The dataset 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contains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13 columns</a:t>
            </a: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, with various characteristics </a:t>
            </a:r>
            <a:r>
              <a:rPr lang="en-US" b="0" dirty="0"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b="0" dirty="0"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800" dirty="0" smtClean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of </a:t>
            </a:r>
            <a:r>
              <a:rPr lang="en-US" sz="1800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>red and white wines, such as acidity, volatility, alcohol content, among others.</a:t>
            </a:r>
            <a:r>
              <a:rPr lang="en-US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dirty="0">
                <a:solidFill>
                  <a:srgbClr val="374151"/>
                </a:solidFill>
                <a:latin typeface="Assistant" panose="020B0604020202020204" charset="-79"/>
                <a:cs typeface="Assistant" panose="020B0604020202020204" charset="-79"/>
              </a:rPr>
            </a:br>
            <a:endParaRPr b="1" dirty="0">
              <a:latin typeface="Assistant" panose="020B0604020202020204" charset="-79"/>
              <a:cs typeface="Assistant" panose="020B0604020202020204" charset="-79"/>
              <a:sym typeface="Assistant"/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12" y="3834195"/>
            <a:ext cx="2997738" cy="82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3834194"/>
            <a:ext cx="1368425" cy="79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02" y="3834195"/>
            <a:ext cx="1178684" cy="7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27680" y="11731"/>
            <a:ext cx="800831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                                                                                  </a:t>
            </a:r>
          </a:p>
          <a:p>
            <a:pPr algn="ctr"/>
            <a:r>
              <a:rPr lang="en" sz="3200" b="1" dirty="0" smtClean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Step 2 </a:t>
            </a:r>
            <a:r>
              <a:rPr lang="en" sz="3200" dirty="0">
                <a:solidFill>
                  <a:schemeClr val="bg1"/>
                </a:solidFill>
                <a:latin typeface="Assistant" panose="020B0604020202020204" charset="-79"/>
                <a:cs typeface="Assistant" panose="020B0604020202020204" charset="-79"/>
              </a:rPr>
              <a:t>: </a:t>
            </a:r>
            <a:endParaRPr lang="en" sz="3200" dirty="0" smtClean="0">
              <a:solidFill>
                <a:schemeClr val="bg1"/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endParaRPr lang="en" sz="1600" dirty="0" smtClean="0">
              <a:solidFill>
                <a:schemeClr val="bg1"/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Data import and model training: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I used the Pandas library to import the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dataset.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Then, I performed data pre-processing by converting the 'style' column from string to integer values (0 for red, 1 for white). This was necessary for training the classification model. 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Assistant" panose="020B0604020202020204" charset="-79"/>
              <a:cs typeface="Assistant" panose="020B0604020202020204" charset="-79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I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used the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ExtraTreesClassifier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 algorithm from the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sklearn.ensemble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 module to train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a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classification model. This algorithm is known for its efficiency and good performance on diverse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datasets. </a:t>
            </a:r>
            <a:r>
              <a:rPr lang="de-DE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To test the classification model accuracy, I used the ExtraTreesClassifier </a:t>
            </a:r>
            <a:r>
              <a:rPr lang="de-DE" sz="1600" b="1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score()</a:t>
            </a:r>
            <a:r>
              <a:rPr lang="de-DE" sz="1600" dirty="0" smtClean="0">
                <a:solidFill>
                  <a:schemeClr val="bg1">
                    <a:lumMod val="95000"/>
                  </a:schemeClr>
                </a:solidFill>
                <a:latin typeface="Assistant" panose="020B0604020202020204" charset="-79"/>
                <a:cs typeface="Assistant" panose="020B0604020202020204" charset="-79"/>
              </a:rPr>
              <a:t> method.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993900" y="3640088"/>
            <a:ext cx="50419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wine_classifier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WineClassifier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"wine_data.csv"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wine_classifier.train_model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wine_classifier.test_model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260350" y="1352550"/>
            <a:ext cx="8571950" cy="13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" dirty="0"/>
              <a:t>Step 3</a:t>
            </a:r>
            <a:r>
              <a:rPr lang="en" dirty="0" smtClean="0"/>
              <a:t> </a:t>
            </a:r>
            <a:r>
              <a:rPr lang="en" dirty="0"/>
              <a:t>: </a:t>
            </a:r>
            <a:r>
              <a:rPr lang="en" sz="1600" dirty="0" smtClean="0"/>
              <a:t/>
            </a:r>
            <a:br>
              <a:rPr lang="en" sz="16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Data prediction: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bg1">
                    <a:lumMod val="95000"/>
                  </a:schemeClr>
                </a:solidFill>
              </a:rPr>
              <a:t>I also added a</a:t>
            </a:r>
            <a: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  <a:t> method </a:t>
            </a:r>
            <a:r>
              <a:rPr lang="en-US" sz="1800" b="0" dirty="0">
                <a:solidFill>
                  <a:schemeClr val="bg1">
                    <a:lumMod val="95000"/>
                  </a:schemeClr>
                </a:solidFill>
              </a:rPr>
              <a:t>to predict the wine </a:t>
            </a:r>
            <a: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  <a:t>color, given its characteristics, using </a:t>
            </a:r>
            <a:r>
              <a:rPr lang="en-US" sz="1800" b="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  <a:t>classification model predict function.</a:t>
            </a:r>
            <a:r>
              <a:rPr lang="en-US" sz="1800" b="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800" b="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b="0" dirty="0" smtClean="0">
                <a:solidFill>
                  <a:schemeClr val="bg1">
                    <a:lumMod val="95000"/>
                  </a:schemeClr>
                </a:solidFill>
              </a:rPr>
              <a:t>Here is an example using a random entry of the dataset: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</a:rPr>
            </a:br>
            <a:endParaRPr sz="1600" b="1" dirty="0">
              <a:sym typeface="Assistant"/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558800" y="2726204"/>
            <a:ext cx="80010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Select a random wine from the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dataset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 predict its color</a:t>
            </a:r>
            <a:b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random_entry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random.choice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wine_classifier.get_number_of_entries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()))</a:t>
            </a:r>
            <a:b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random_wine_characteristics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wine_classifier.get_wine_characteristics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random_entry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prediction = 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wine_classifier.predict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random_wine_characteristics</a:t>
            </a:r>
            <a:r>
              <a:rPr 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Check if prediction was correct</a:t>
            </a:r>
            <a:endParaRPr 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if prediction == 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wine_classifier.get_wine_color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random_entry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The prediction was correct</a:t>
            </a:r>
            <a:r>
              <a:rPr 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!")</a:t>
            </a:r>
            <a:endParaRPr 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311700" y="804087"/>
            <a:ext cx="8520600" cy="2312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" sz="3200" dirty="0" smtClean="0"/>
              <a:t>Data Visualization</a:t>
            </a:r>
            <a:r>
              <a:rPr lang="en" sz="1600" dirty="0" smtClean="0"/>
              <a:t/>
            </a:r>
            <a:br>
              <a:rPr lang="en" sz="1600" dirty="0" smtClean="0"/>
            </a:b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 Finally, I created graphs to visualize the results. I used the </a:t>
            </a:r>
            <a:r>
              <a:rPr lang="en-US" sz="1600" dirty="0" err="1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Matplotlib</a:t>
            </a: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 library to generate a bar chart showing the frequency of each wine color (red or white) and a histogram to analyze </a:t>
            </a:r>
            <a:r>
              <a:rPr lang="en-US" sz="1600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the distribution of the </a:t>
            </a: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'</a:t>
            </a:r>
            <a:r>
              <a:rPr lang="en-US" sz="1600" dirty="0" err="1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fixed_acidity</a:t>
            </a:r>
            <a:r>
              <a:rPr lang="en-US" sz="1600" dirty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' </a:t>
            </a:r>
            <a:r>
              <a:rPr lang="en-US" sz="1600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  <a:t>and 'alcohol' variables.</a:t>
            </a:r>
            <a:br>
              <a:rPr lang="en-US" sz="1600" dirty="0" smtClean="0">
                <a:solidFill>
                  <a:schemeClr val="tx1"/>
                </a:solidFill>
                <a:latin typeface="Assistant" panose="020B0604020202020204" charset="-79"/>
                <a:cs typeface="Assistant" panose="020B0604020202020204" charset="-79"/>
              </a:rPr>
            </a:br>
            <a:r>
              <a:rPr lang="en-US" b="0" dirty="0"/>
              <a:t/>
            </a:r>
            <a:br>
              <a:rPr lang="en-US" b="0" dirty="0"/>
            </a:br>
            <a:endParaRPr sz="1600" b="1" dirty="0">
              <a:sym typeface="Assistant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263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Assistant</vt:lpstr>
      <vt:lpstr>Söhne</vt:lpstr>
      <vt:lpstr>Consolas</vt:lpstr>
      <vt:lpstr>Simple Light</vt:lpstr>
      <vt:lpstr>Python Intermediate  Final Project</vt:lpstr>
      <vt:lpstr>Wine classifier</vt:lpstr>
      <vt:lpstr>        Hello, my name is Rafaela Altermann. I am from Brazil. Currently I am a student of Python Intermediate, and also a volunteer teacher for Python Block Programming for youth since two semesters. In addition to my studies and teaching, I am   a professional pedagogue and mother of two children. My son, who is 12 years old, is also enrolled in the robotics course at ReDI.  I am excited to continue learning and sharing my knowledge with others.</vt:lpstr>
      <vt:lpstr>PowerPoint Presentation</vt:lpstr>
      <vt:lpstr>The Wine classifier code in 3 Steps</vt:lpstr>
      <vt:lpstr> Step 1 :   To perform the analysis, I used a dataset on wines obtained from Kaggle.com   Using the dataset in CSV format I conducted tests using PyCharm and Jupyter Notebook.   The dataset contains 13 columns, with various characteristics  of red and white wines, such as acidity, volatility, alcohol content, among others.  </vt:lpstr>
      <vt:lpstr>PowerPoint Presentation</vt:lpstr>
      <vt:lpstr>Step 3 :   Data prediction:   I also added a method to predict the wine color, given its characteristics, using the classification model predict function.  Here is an example using a random entry of the dataset:      </vt:lpstr>
      <vt:lpstr>  Data Visualization    Finally, I created graphs to visualize the results. I used the Matplotlib library to generate a bar chart showing the frequency of each wine color (red or white) and a histogram to analyze the distribution of the 'fixed_acidity' and 'alcohol' variables.  </vt:lpstr>
      <vt:lpstr>                                         Data Visualization</vt:lpstr>
      <vt:lpstr>PowerPoint Presentation</vt:lpstr>
      <vt:lpstr>PowerPoint Presentation</vt:lpstr>
      <vt:lpstr>                                                 Thanks a lot!                              Obrigada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classifier</dc:title>
  <dc:creator>redi user</dc:creator>
  <cp:lastModifiedBy>redi user</cp:lastModifiedBy>
  <cp:revision>64</cp:revision>
  <dcterms:modified xsi:type="dcterms:W3CDTF">2023-06-09T11:44:02Z</dcterms:modified>
</cp:coreProperties>
</file>