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b3ede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b3ede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a2fdb4ac3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a2fdb4ac3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a2fdb4ac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a2fdb4ac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a2fdb4ac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a2fdb4ac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a2fdb4ac3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a2fdb4ac3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4115a797d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4115a797d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7a2fdb4ac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7a2fdb4ac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2fdb4ac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2fdb4ac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4115a797d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4115a797d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2fdb4ac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2fdb4ac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r="9387"/>
          <a:stretch/>
        </p:blipFill>
        <p:spPr>
          <a:xfrm>
            <a:off x="17375" y="11775"/>
            <a:ext cx="655404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575650" y="722150"/>
            <a:ext cx="8256600" cy="120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Rogério Leal</a:t>
            </a:r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1016725" y="2273425"/>
            <a:ext cx="7860300" cy="9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pt-BR" sz="2780"/>
              <a:t>Desenvolvimento para Dispositivo Móveis II</a:t>
            </a:r>
            <a:endParaRPr sz="278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95"/>
              <a:buFont typeface="Arial"/>
              <a:buNone/>
            </a:pPr>
            <a:r>
              <a:rPr lang="pt-BR" sz="2253"/>
              <a:t>APIs REST</a:t>
            </a:r>
            <a:endParaRPr sz="2780"/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endParaRPr sz="2780"/>
          </a:p>
        </p:txBody>
      </p:sp>
      <p:sp>
        <p:nvSpPr>
          <p:cNvPr id="57" name="Google Shape;57;p13"/>
          <p:cNvSpPr/>
          <p:nvPr/>
        </p:nvSpPr>
        <p:spPr>
          <a:xfrm>
            <a:off x="6571425" y="11775"/>
            <a:ext cx="590700" cy="56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7282625" y="11775"/>
            <a:ext cx="590700" cy="56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7993825" y="11775"/>
            <a:ext cx="590700" cy="56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8705025" y="11775"/>
            <a:ext cx="590700" cy="5640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 rot="-5400000">
            <a:off x="-1741850" y="2490475"/>
            <a:ext cx="4081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DDM - </a:t>
            </a:r>
            <a:r>
              <a:rPr lang="pt-BR" sz="1100" b="1">
                <a:solidFill>
                  <a:schemeClr val="lt1"/>
                </a:solidFill>
              </a:rPr>
              <a:t>Desenvolvimento para Dispositivos Móveis II  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665375" y="22425"/>
            <a:ext cx="852300" cy="516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5050" y="11775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3667950" y="3673925"/>
            <a:ext cx="1808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Backend Java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2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2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sp>
        <p:nvSpPr>
          <p:cNvPr id="202" name="Google Shape;202;p22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1085550" y="809775"/>
            <a:ext cx="6792300" cy="20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7F9F2"/>
                </a:solidFill>
              </a:rPr>
              <a:t>Um app que mostre os horário de </a:t>
            </a:r>
            <a:endParaRPr sz="3100">
              <a:solidFill>
                <a:srgbClr val="F7F9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7F9F2"/>
                </a:solidFill>
              </a:rPr>
              <a:t>Segunda a</a:t>
            </a:r>
            <a:endParaRPr sz="3100">
              <a:solidFill>
                <a:srgbClr val="F7F9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7F9F2"/>
                </a:solidFill>
              </a:rPr>
              <a:t>Sexta</a:t>
            </a:r>
            <a:endParaRPr sz="3100">
              <a:solidFill>
                <a:srgbClr val="F7F9F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rgbClr val="F7F9F2"/>
                </a:solidFill>
              </a:rPr>
              <a:t>de acordo com o botão apertado</a:t>
            </a:r>
            <a:endParaRPr sz="3100">
              <a:solidFill>
                <a:srgbClr val="F7F9F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4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05" y="1845613"/>
            <a:ext cx="7893316" cy="145226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1469575" y="2156175"/>
            <a:ext cx="3204300" cy="339300"/>
          </a:xfrm>
          <a:prstGeom prst="rect">
            <a:avLst/>
          </a:prstGeom>
          <a:noFill/>
          <a:ln w="2857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2" name="Google Shape;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pic>
        <p:nvPicPr>
          <p:cNvPr id="95" name="Google Shape;9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32275" y="1427250"/>
            <a:ext cx="6640148" cy="15592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5"/>
          <p:cNvSpPr/>
          <p:nvPr/>
        </p:nvSpPr>
        <p:spPr>
          <a:xfrm>
            <a:off x="1575390" y="1967454"/>
            <a:ext cx="4521900" cy="478800"/>
          </a:xfrm>
          <a:prstGeom prst="rect">
            <a:avLst/>
          </a:prstGeom>
          <a:noFill/>
          <a:ln w="403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025" tIns="129025" rIns="129025" bIns="129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5"/>
          </a:p>
        </p:txBody>
      </p:sp>
      <p:sp>
        <p:nvSpPr>
          <p:cNvPr id="97" name="Google Shape;97;p15"/>
          <p:cNvSpPr txBox="1"/>
          <p:nvPr/>
        </p:nvSpPr>
        <p:spPr>
          <a:xfrm>
            <a:off x="3401200" y="2986475"/>
            <a:ext cx="250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59074"/>
                </a:solidFill>
              </a:rPr>
              <a:t>”Valor em texto” </a:t>
            </a:r>
            <a:r>
              <a:rPr lang="pt-BR" sz="1800">
                <a:solidFill>
                  <a:schemeClr val="lt1"/>
                </a:solidFill>
              </a:rPr>
              <a:t>;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 txBox="1"/>
          <p:nvPr/>
        </p:nvSpPr>
        <p:spPr>
          <a:xfrm>
            <a:off x="1518000" y="2986475"/>
            <a:ext cx="2014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</a:rPr>
              <a:t>_variavelString =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6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sp>
        <p:nvSpPr>
          <p:cNvPr id="112" name="Google Shape;112;p16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8008" y="1388250"/>
            <a:ext cx="7685375" cy="1357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/>
          <p:nvPr/>
        </p:nvSpPr>
        <p:spPr>
          <a:xfrm>
            <a:off x="2040950" y="1659875"/>
            <a:ext cx="1808700" cy="463500"/>
          </a:xfrm>
          <a:prstGeom prst="rect">
            <a:avLst/>
          </a:prstGeom>
          <a:noFill/>
          <a:ln w="403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9025" tIns="129025" rIns="129025" bIns="129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7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121" name="Google Shape;121;p17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7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7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6050" y="890400"/>
            <a:ext cx="7041725" cy="39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963" y="774450"/>
            <a:ext cx="5049625" cy="4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9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4963" y="774450"/>
            <a:ext cx="5049625" cy="431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0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5">
            <a:alphaModFix/>
          </a:blip>
          <a:srcRect r="10209"/>
          <a:stretch/>
        </p:blipFill>
        <p:spPr>
          <a:xfrm>
            <a:off x="940550" y="1342625"/>
            <a:ext cx="8203449" cy="262268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0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6002650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1"/>
          <p:cNvSpPr/>
          <p:nvPr/>
        </p:nvSpPr>
        <p:spPr>
          <a:xfrm>
            <a:off x="6898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1"/>
          <p:cNvSpPr/>
          <p:nvPr/>
        </p:nvSpPr>
        <p:spPr>
          <a:xfrm>
            <a:off x="7743623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1"/>
          <p:cNvSpPr/>
          <p:nvPr/>
        </p:nvSpPr>
        <p:spPr>
          <a:xfrm>
            <a:off x="8629686" y="0"/>
            <a:ext cx="693000" cy="661800"/>
          </a:xfrm>
          <a:prstGeom prst="ellipse">
            <a:avLst/>
          </a:prstGeom>
          <a:solidFill>
            <a:srgbClr val="18181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1"/>
          <p:cNvSpPr txBox="1"/>
          <p:nvPr/>
        </p:nvSpPr>
        <p:spPr>
          <a:xfrm rot="-5400000">
            <a:off x="-1641975" y="2608050"/>
            <a:ext cx="4081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</a:rPr>
              <a:t>DDM II - Desenvolvimento para Dispositivo Móveis II</a:t>
            </a:r>
            <a:endParaRPr sz="1300">
              <a:solidFill>
                <a:schemeClr val="lt1"/>
              </a:solidFill>
            </a:endParaRPr>
          </a:p>
        </p:txBody>
      </p:sp>
      <p:sp>
        <p:nvSpPr>
          <p:cNvPr id="182" name="Google Shape;182;p21"/>
          <p:cNvSpPr/>
          <p:nvPr/>
        </p:nvSpPr>
        <p:spPr>
          <a:xfrm>
            <a:off x="940550" y="74750"/>
            <a:ext cx="1100400" cy="553200"/>
          </a:xfrm>
          <a:prstGeom prst="rect">
            <a:avLst/>
          </a:prstGeom>
          <a:solidFill>
            <a:srgbClr val="18181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4000" y="78862"/>
            <a:ext cx="504050" cy="5040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518000" y="2495550"/>
            <a:ext cx="32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FF00FF"/>
              </a:solidFill>
            </a:endParaRPr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05" y="1845613"/>
            <a:ext cx="7893316" cy="1452263"/>
          </a:xfrm>
          <a:prstGeom prst="rect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6" name="Google Shape;186;p21"/>
          <p:cNvSpPr txBox="1">
            <a:spLocks noGrp="1"/>
          </p:cNvSpPr>
          <p:nvPr>
            <p:ph type="ctrTitle"/>
          </p:nvPr>
        </p:nvSpPr>
        <p:spPr>
          <a:xfrm>
            <a:off x="2246175" y="-12700"/>
            <a:ext cx="4327200" cy="7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880">
                <a:solidFill>
                  <a:srgbClr val="FFFFFF"/>
                </a:solidFill>
              </a:rPr>
              <a:t>Flutter</a:t>
            </a:r>
            <a:endParaRPr sz="3780">
              <a:solidFill>
                <a:srgbClr val="FFFFFF"/>
              </a:solidFill>
            </a:endParaRPr>
          </a:p>
        </p:txBody>
      </p:sp>
      <p:cxnSp>
        <p:nvCxnSpPr>
          <p:cNvPr id="187" name="Google Shape;187;p21"/>
          <p:cNvCxnSpPr/>
          <p:nvPr/>
        </p:nvCxnSpPr>
        <p:spPr>
          <a:xfrm>
            <a:off x="1064700" y="1859450"/>
            <a:ext cx="7902900" cy="143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8" name="Google Shape;188;p21"/>
          <p:cNvCxnSpPr/>
          <p:nvPr/>
        </p:nvCxnSpPr>
        <p:spPr>
          <a:xfrm rot="10800000" flipH="1">
            <a:off x="1064700" y="1829350"/>
            <a:ext cx="7902600" cy="14397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Apresentação na tela (16:9)</PresentationFormat>
  <Paragraphs>29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Rogério Leal</vt:lpstr>
      <vt:lpstr>Flutter</vt:lpstr>
      <vt:lpstr>Flutter</vt:lpstr>
      <vt:lpstr>Flutter</vt:lpstr>
      <vt:lpstr>Flutter</vt:lpstr>
      <vt:lpstr>Flutter</vt:lpstr>
      <vt:lpstr>Flutter</vt:lpstr>
      <vt:lpstr>Flutter</vt:lpstr>
      <vt:lpstr>Flutter</vt:lpstr>
      <vt:lpstr>Flutter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Rogério Leal</dc:title>
  <dc:creator>LAB3</dc:creator>
  <cp:lastModifiedBy>LAB4</cp:lastModifiedBy>
  <cp:revision>1</cp:revision>
  <dcterms:modified xsi:type="dcterms:W3CDTF">2025-09-01T21:07:43Z</dcterms:modified>
</cp:coreProperties>
</file>