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5"/>
  </p:notesMasterIdLst>
  <p:sldIdLst>
    <p:sldId id="256" r:id="rId2"/>
    <p:sldId id="262" r:id="rId3"/>
    <p:sldId id="261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CC"/>
    <a:srgbClr val="E7F3F4"/>
    <a:srgbClr val="0033CC"/>
    <a:srgbClr val="EAEAEA"/>
    <a:srgbClr val="DDDDDD"/>
    <a:srgbClr val="006699"/>
    <a:srgbClr val="5F5F5F"/>
    <a:srgbClr val="080808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671AB-0EF4-48DD-BB42-3476805054C7}" type="datetimeFigureOut">
              <a:rPr lang="pt-BR" smtClean="0"/>
              <a:pPr/>
              <a:t>11/09/2014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ECC7-78D9-4F7B-B1DB-64A2B6E3FB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58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7ECC7-78D9-4F7B-B1DB-64A2B6E3FB60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7ECC7-78D9-4F7B-B1DB-64A2B6E3FB6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0" y="260350"/>
            <a:ext cx="6192813" cy="922338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532745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0" y="260350"/>
            <a:ext cx="6192813" cy="922338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532859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0" y="274638"/>
            <a:ext cx="5915000" cy="922114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pt-BR" dirty="0" smtClean="0"/>
              <a:t>Engenharia de Requisitos</a:t>
            </a:r>
            <a:endParaRPr lang="pt-BR" dirty="0" smtClean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Declaração do Escopo do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Declaração do </a:t>
            </a:r>
            <a:br>
              <a:rPr lang="pt-BR" sz="2800" dirty="0" smtClean="0"/>
            </a:br>
            <a:r>
              <a:rPr lang="pt-BR" sz="2800" dirty="0" smtClean="0"/>
              <a:t>Escopo do Projeto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63538" algn="l"/>
              </a:tabLst>
            </a:pPr>
            <a:r>
              <a:rPr lang="pt-BR" b="1" smtClean="0"/>
              <a:t>Visão Geral do Negócio da Empresa Cliente</a:t>
            </a:r>
            <a:endParaRPr lang="pt-BR" smtClean="0"/>
          </a:p>
          <a:p>
            <a:pPr marL="342900" lvl="1" indent="-342900">
              <a:buNone/>
              <a:tabLst>
                <a:tab pos="363538" algn="l"/>
              </a:tabLst>
            </a:pPr>
            <a:r>
              <a:rPr lang="pt-BR" smtClean="0"/>
              <a:t>	(Redação em bom Português. </a:t>
            </a:r>
            <a:r>
              <a:rPr lang="pt-BR" b="1" u="sng" smtClean="0"/>
              <a:t>Não deve ser descrito em itens</a:t>
            </a:r>
            <a:r>
              <a:rPr lang="pt-BR" smtClean="0"/>
              <a:t>.)</a:t>
            </a:r>
          </a:p>
          <a:p>
            <a:pPr lvl="1"/>
            <a:r>
              <a:rPr lang="pt-BR" b="1" smtClean="0"/>
              <a:t>Antes de iniciar a redação:</a:t>
            </a:r>
          </a:p>
          <a:p>
            <a:pPr lvl="2"/>
            <a:r>
              <a:rPr lang="pt-BR" b="1" smtClean="0"/>
              <a:t>Colete a Ficha Técnica da Empresa Cliente (elementos quantitativos): </a:t>
            </a:r>
            <a:r>
              <a:rPr lang="pt-BR" smtClean="0"/>
              <a:t>Localização geográfica, Tempo de vida, Volume de vendas, Quantidade de clientes, Quantidade de Funcionários, Quantidade de Filiais, Quantidade de Parceiros, Principais Parceiros, Principais produtos/serviços, Etc.</a:t>
            </a:r>
          </a:p>
          <a:p>
            <a:pPr lvl="2">
              <a:tabLst>
                <a:tab pos="363538" algn="l"/>
              </a:tabLst>
            </a:pPr>
            <a:r>
              <a:rPr lang="pt-BR" b="1" smtClean="0"/>
              <a:t>Descreva o que o cliente deseja que o sistema faça.</a:t>
            </a:r>
          </a:p>
          <a:p>
            <a:pPr lvl="2">
              <a:tabLst>
                <a:tab pos="363538" algn="l"/>
              </a:tabLst>
            </a:pPr>
            <a:r>
              <a:rPr lang="pt-BR" b="1" smtClean="0"/>
              <a:t>Liste os principais elementos da solução que o cliente espera receber.</a:t>
            </a:r>
          </a:p>
          <a:p>
            <a:pPr lvl="2">
              <a:tabLst>
                <a:tab pos="363538" algn="l"/>
              </a:tabLst>
            </a:pPr>
            <a:r>
              <a:rPr lang="pt-BR" b="1" smtClean="0"/>
              <a:t>Declare o tempo necessário para o desenvolvimento desses elementos.</a:t>
            </a:r>
          </a:p>
          <a:p>
            <a:pPr lvl="2">
              <a:tabLst>
                <a:tab pos="363538" algn="l"/>
              </a:tabLst>
            </a:pPr>
            <a:r>
              <a:rPr lang="pt-BR" b="1" smtClean="0"/>
              <a:t>Ficha dos Principais Stakeholders (Equipe de Desenvolvimento, Principais Clientes): </a:t>
            </a:r>
            <a:r>
              <a:rPr lang="pt-BR" smtClean="0"/>
              <a:t>Nome completo, RA (se aluno), e-mail e números telefônicos.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2"/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  <a:endParaRPr lang="pt-BR" dirty="0" smtClean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 smtClean="0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395536" y="5877272"/>
            <a:ext cx="32278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/>
              <a:t>Prof. </a:t>
            </a:r>
            <a:r>
              <a:rPr lang="pt-BR" sz="2000" dirty="0" smtClean="0"/>
              <a:t>Osvaldo </a:t>
            </a:r>
            <a:r>
              <a:rPr lang="pt-BR" sz="2000" dirty="0" err="1" smtClean="0"/>
              <a:t>Kotaro</a:t>
            </a:r>
            <a:r>
              <a:rPr lang="pt-BR" sz="2000" dirty="0" smtClean="0"/>
              <a:t> </a:t>
            </a:r>
            <a:r>
              <a:rPr lang="pt-BR" sz="2000" dirty="0" err="1" smtClean="0"/>
              <a:t>Takai</a:t>
            </a:r>
            <a:endParaRPr lang="pt-BR" sz="2000" dirty="0"/>
          </a:p>
          <a:p>
            <a:r>
              <a:rPr lang="pt-BR" sz="2000" dirty="0" smtClean="0">
                <a:hlinkClick r:id="rId3"/>
              </a:rPr>
              <a:t>otakai@gmail.com</a:t>
            </a:r>
            <a:r>
              <a:rPr lang="pt-BR" sz="2000" dirty="0" smtClean="0"/>
              <a:t>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PPTX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30</Words>
  <Application>Microsoft Office PowerPoint</Application>
  <PresentationFormat>Apresentação na tela (4:3)</PresentationFormat>
  <Paragraphs>22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TemaPPTXFIT</vt:lpstr>
      <vt:lpstr>Engenharia de Requisitos</vt:lpstr>
      <vt:lpstr>Declaração do  Escopo do Projeto</vt:lpstr>
      <vt:lpstr>Engenharia de Requisitos</vt:lpstr>
    </vt:vector>
  </TitlesOfParts>
  <Manager>Takai</Manager>
  <Company>Takai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de Bancos de Dados</dc:title>
  <dc:creator>Osvaldo Kotaro Takai</dc:creator>
  <cp:lastModifiedBy>Osvaldo Takai</cp:lastModifiedBy>
  <cp:revision>68</cp:revision>
  <dcterms:created xsi:type="dcterms:W3CDTF">2008-01-24T16:19:32Z</dcterms:created>
  <dcterms:modified xsi:type="dcterms:W3CDTF">2014-09-11T13:25:46Z</dcterms:modified>
  <cp:version>1.0.0</cp:version>
</cp:coreProperties>
</file>