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a Miwa Tokai" initials="RMT" lastIdx="5" clrIdx="0">
    <p:extLst>
      <p:ext uri="{19B8F6BF-5375-455C-9EA6-DF929625EA0E}">
        <p15:presenceInfo xmlns:p15="http://schemas.microsoft.com/office/powerpoint/2012/main" userId="S-1-5-21-2276270782-3425460420-2294784772-10398" providerId="AD"/>
      </p:ext>
    </p:extLst>
  </p:cmAuthor>
  <p:cmAuthor id="2" name="Lummix Kyo" initials="LK" lastIdx="3" clrIdx="1">
    <p:extLst>
      <p:ext uri="{19B8F6BF-5375-455C-9EA6-DF929625EA0E}">
        <p15:presenceInfo xmlns:p15="http://schemas.microsoft.com/office/powerpoint/2012/main" userId="389aa1a5c6cbaa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6C020-B32C-46D8-BAEA-9E7C907DD2AF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0DF0E-572F-4050-A983-272ACA51F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18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0DF0E-572F-4050-A983-272ACA51F3C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7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9F3BB-CD9A-4893-86C8-ADC7130DA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A69059-382D-4F81-9840-C9B1E4C05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3EEC1-499D-4252-8CA5-2C101F14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9BA5E-2059-4D68-BC37-20628ACC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D5ED2-FB73-4820-AB45-C47A81A1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26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47D38-681A-4BCE-8A6C-96A86AEA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29BD1-630B-4C32-A381-A68CFAD9A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5C6C0-6DE6-4C08-AEB6-144A8566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83EA1-9BD8-4038-AED1-9E8B2FD4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431C5A-BF55-4AC0-B5CB-FB572088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88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1CBBC-2EE8-4B82-800C-1065E0C67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919130-2031-4DF7-8D48-ED5B39C4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94DC2-6ECE-4D9A-98F9-0C6578B0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A74C1-DF68-4D38-B056-ADEA8627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1997F-C7D8-47B3-AC2F-7796492C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3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06398-7CE0-41FB-963A-398D4D33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C0066-F7A5-48DA-B9D3-BC35D3A6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A2624-3D87-4984-ABEB-3983A85B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AD39D-AB48-4873-96D5-5F3932D6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91D92C-531A-457F-B660-6044F7BD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84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563C-62B5-4244-AC17-2ED3A015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4E9649-F8A0-455D-8293-DC13EDAB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E1F37-080C-45F8-843A-4B0E3156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CD5C0-7520-4BF1-9B43-61DC11FB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C90BF1-4C75-4B63-876F-912E0F42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A0912-F79E-40CE-AEC7-DED127F3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E510D-0F03-4371-90E5-FBBDB51AB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7C1603-93BF-47CF-869C-7AC77154D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BC3337-CB31-4848-9DCC-44AF5007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359842-AE55-40CD-9673-2C57B4E1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2DB313-E81B-4BC6-9621-D5092A59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5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338C9-DB64-4C0B-8325-D722A917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05B49C-20A1-4674-8AAA-87C3A1A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7F0147-E480-4644-9F3F-B1662152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47073C-BD13-45EC-BE12-55ACF9B0E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AD12D7-DD62-4335-A3BC-D1241D7CE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9F5590-0D07-48D6-96AA-9982CB60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03F3B4-0548-4F08-9690-5412C003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9C6857-0B29-40BE-9B99-31ECA6C7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F5AFC-03A4-4AAB-97ED-F81F72E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B66856-24B7-4957-8A72-0EDC0189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863F10-390B-441A-A360-1E6CDBE6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83DF62-484A-4B46-9060-183ABC9D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D19120-808D-418F-A58E-30CD5E72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D60C73-A769-461C-B92A-326521BB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978B12-E5E9-46CA-8D47-6538002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9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39EB-345E-49C7-9F58-AD8D1173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F2924-BCA2-4C5C-9832-FEF80FD0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573E8F-38D3-48A1-8F4F-8A3A37324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794BB0-A0DB-4D71-A63B-5E857B15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147AE6-7CB6-4774-972A-78FC25B3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D1CDE9-C41F-4ABD-94FE-C971FAC9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3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4B235-1B9B-4707-B9C7-23D63837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F45FC0-B5C8-40DF-BBB4-AE57BBDE3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603919-EAF1-4A16-ADE6-42BB6B77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90E03D-2DEB-492A-B047-FCB3E820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EF4CD-50C4-4944-87CF-CFF874C0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FCB21E-EDD7-4517-9896-A88DB0AE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9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23322B-9FA8-4EF2-96F3-6C3083B8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BBF0F5-6892-4791-81DD-459050F3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BB04C0-CEAD-4DC8-BF0B-CB344CBF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B160-0A7A-4964-A000-C9C7E580AEE3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DC59A-6842-4BD4-A7E8-4C79E91E3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4D1B3-7CF9-46CF-9C39-2EC280A37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51074-7A0E-41BE-A1DA-A36C0A2BE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80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A91B370-DFD5-4DAF-9B85-85F9A1D7E8CD}"/>
              </a:ext>
            </a:extLst>
          </p:cNvPr>
          <p:cNvSpPr txBox="1"/>
          <p:nvPr/>
        </p:nvSpPr>
        <p:spPr>
          <a:xfrm>
            <a:off x="177283" y="1341920"/>
            <a:ext cx="38722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Tomar pedido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Cliente faz pedido 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Registrar pedido informado pelo Cliente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Atendente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Anota os itens de pedido fornecidos pelo Cliente e guarda em Pedido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Informa ao Cliente o valor total do pedido e fornece uma comanda com os itens do pedido anotados</a:t>
            </a:r>
          </a:p>
          <a:p>
            <a:endParaRPr lang="pt-BR" sz="1400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0D3201-528B-4E17-BDA3-4DC8685BE21B}"/>
              </a:ext>
            </a:extLst>
          </p:cNvPr>
          <p:cNvSpPr txBox="1"/>
          <p:nvPr/>
        </p:nvSpPr>
        <p:spPr>
          <a:xfrm>
            <a:off x="4124274" y="1323253"/>
            <a:ext cx="38722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Solicitar preparo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Atendente solicita preparo do pedido a cozinha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Informar itens do pedido para que a Cozinha faça o preparo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Atendente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Verifica os pedidos com status de  em andamento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Informa os itens do pedido  a Cozinha solicitando preparo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Muda o status do pedido para solicitado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endParaRPr lang="pt-BR" sz="1400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63B965-2EFA-4C4E-A572-C54A01B24528}"/>
              </a:ext>
            </a:extLst>
          </p:cNvPr>
          <p:cNvSpPr txBox="1"/>
          <p:nvPr/>
        </p:nvSpPr>
        <p:spPr>
          <a:xfrm>
            <a:off x="8142515" y="1440697"/>
            <a:ext cx="3872204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i="1" dirty="0"/>
              <a:t>Atender pedido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Cozinha envia produto final ao atendente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Encaminhar o produto final ao cliente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Atendente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Verifica os pedidos com status de solicitado e localiza  o produto correspondente ao pedido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Encaminha o produto  até o cliente correspondente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Muda o status do pedido para atendido</a:t>
            </a:r>
          </a:p>
          <a:p>
            <a:endParaRPr lang="pt-BR" sz="1400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8C05CA-EB4A-45D8-B323-33519B75608C}"/>
              </a:ext>
            </a:extLst>
          </p:cNvPr>
          <p:cNvSpPr txBox="1"/>
          <p:nvPr/>
        </p:nvSpPr>
        <p:spPr>
          <a:xfrm>
            <a:off x="287695" y="3885318"/>
            <a:ext cx="38722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Receber pagamento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Cliente paga pelo produto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Dar baixa no pedido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Atendente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Verifica  o pedido informado pelo cliente em Pedido 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pt-BR" sz="1200" dirty="0"/>
              <a:t>Se o valor do pagamento do Cliente for maior do que o valor total,  encaminha troco ao cliente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Finaliza o pedido, uma vez que já foi atendido e pago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8C05CA-EB4A-45D8-B323-33519B75608C}"/>
              </a:ext>
            </a:extLst>
          </p:cNvPr>
          <p:cNvSpPr txBox="1"/>
          <p:nvPr/>
        </p:nvSpPr>
        <p:spPr>
          <a:xfrm>
            <a:off x="4234686" y="4069984"/>
            <a:ext cx="3872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Anotar prejuízo</a:t>
            </a:r>
          </a:p>
          <a:p>
            <a:r>
              <a:rPr lang="pt-BR" sz="1200" b="1" i="1" dirty="0"/>
              <a:t>Evento:</a:t>
            </a:r>
            <a:r>
              <a:rPr lang="pt-BR" sz="1200" dirty="0"/>
              <a:t> Cliente  não paga pelo produto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Anotar prejuízo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Atendente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Verifica pedidos  com status de atendido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pt-BR" sz="1200" dirty="0"/>
              <a:t>Se o pedido foi atendido a um certo período de tempo e não foi finalizado  atendente finaliza o pedido e deixa anotado ao lado como prejuízo</a:t>
            </a:r>
          </a:p>
        </p:txBody>
      </p:sp>
      <p:sp>
        <p:nvSpPr>
          <p:cNvPr id="9" name="CaixaDeTexto 30">
            <a:extLst>
              <a:ext uri="{FF2B5EF4-FFF2-40B4-BE49-F238E27FC236}">
                <a16:creationId xmlns:a16="http://schemas.microsoft.com/office/drawing/2014/main" id="{0A9D3F8F-D9AF-42E0-B66F-7A3CE9E9FF24}"/>
              </a:ext>
            </a:extLst>
          </p:cNvPr>
          <p:cNvSpPr txBox="1"/>
          <p:nvPr/>
        </p:nvSpPr>
        <p:spPr>
          <a:xfrm>
            <a:off x="55207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i="1" u="sng" dirty="0"/>
              <a:t>Descrição dos processos</a:t>
            </a:r>
          </a:p>
          <a:p>
            <a:pPr algn="ctr"/>
            <a:r>
              <a:rPr lang="pt-BR" sz="2400" b="1" i="1" u="sng" dirty="0"/>
              <a:t>Fornecer Pedido</a:t>
            </a:r>
          </a:p>
          <a:p>
            <a:pPr algn="ctr"/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93244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A91B370-DFD5-4DAF-9B85-85F9A1D7E8CD}"/>
              </a:ext>
            </a:extLst>
          </p:cNvPr>
          <p:cNvSpPr txBox="1"/>
          <p:nvPr/>
        </p:nvSpPr>
        <p:spPr>
          <a:xfrm>
            <a:off x="203797" y="966533"/>
            <a:ext cx="38722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Verificar Estoque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Segunda-feira e sábado: Administrador verifica itens em falta.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Verificar quais produtos estão em falta.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verifica se existe algum item em falta no estoque.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1200" dirty="0"/>
              <a:t>Se existir algum item em falta no estoque, o Administrador adiciona o item em Itens.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0D3201-528B-4E17-BDA3-4DC8685BE21B}"/>
              </a:ext>
            </a:extLst>
          </p:cNvPr>
          <p:cNvSpPr txBox="1"/>
          <p:nvPr/>
        </p:nvSpPr>
        <p:spPr>
          <a:xfrm>
            <a:off x="4150788" y="947866"/>
            <a:ext cx="3872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Solicitar Pedido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Administrador solicita pedido.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Solicitar pedido de itens em falta.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Verifica os itens em falta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Anota os itens consultados e guarda em Pedido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Informa os itens em falta para um fornecedor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Armazena os dados do fornecedor em Fornecedores</a:t>
            </a:r>
          </a:p>
          <a:p>
            <a:endParaRPr lang="pt-BR" sz="1400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8C05CA-EB4A-45D8-B323-33519B75608C}"/>
              </a:ext>
            </a:extLst>
          </p:cNvPr>
          <p:cNvSpPr txBox="1"/>
          <p:nvPr/>
        </p:nvSpPr>
        <p:spPr>
          <a:xfrm>
            <a:off x="8097779" y="966533"/>
            <a:ext cx="3872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Tratar Orçamento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Fornecedor envia orçamento.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Fechar o orçamento do pedido com fornecedor.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recebe orçamento do fornecedor.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verifica se os itens e os preços estão certos.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aprova ou recusa orçamento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discute e confirma preço final, data de pagamento, data de entrega e horário de entrega com fornecedor.</a:t>
            </a:r>
          </a:p>
        </p:txBody>
      </p:sp>
      <p:sp>
        <p:nvSpPr>
          <p:cNvPr id="9" name="CaixaDeTexto 30">
            <a:extLst>
              <a:ext uri="{FF2B5EF4-FFF2-40B4-BE49-F238E27FC236}">
                <a16:creationId xmlns:a16="http://schemas.microsoft.com/office/drawing/2014/main" id="{0A9D3F8F-D9AF-42E0-B66F-7A3CE9E9FF24}"/>
              </a:ext>
            </a:extLst>
          </p:cNvPr>
          <p:cNvSpPr txBox="1"/>
          <p:nvPr/>
        </p:nvSpPr>
        <p:spPr>
          <a:xfrm>
            <a:off x="55207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i="1" u="sng" dirty="0"/>
              <a:t>Descrição dos processos</a:t>
            </a:r>
          </a:p>
          <a:p>
            <a:pPr algn="ctr"/>
            <a:r>
              <a:rPr lang="pt-BR" sz="2400" b="1" i="1" u="sng" dirty="0"/>
              <a:t>Aquisição de Produtos</a:t>
            </a:r>
          </a:p>
          <a:p>
            <a:pPr algn="ctr"/>
            <a:endParaRPr lang="pt-BR" sz="2400" b="1" i="1" u="sng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0D3201-528B-4E17-BDA3-4DC8685BE21B}"/>
              </a:ext>
            </a:extLst>
          </p:cNvPr>
          <p:cNvSpPr txBox="1"/>
          <p:nvPr/>
        </p:nvSpPr>
        <p:spPr>
          <a:xfrm>
            <a:off x="203797" y="3228690"/>
            <a:ext cx="3872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Receber Produtos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Fornecedor envia  produtos.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Receber Produtos que estavam em falta.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recebe a entrega do pedido no horário agendado.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abastece o estoque com os itens do pedido recebido.</a:t>
            </a:r>
          </a:p>
          <a:p>
            <a:endParaRPr lang="pt-BR" sz="1400" dirty="0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0D3201-528B-4E17-BDA3-4DC8685BE21B}"/>
              </a:ext>
            </a:extLst>
          </p:cNvPr>
          <p:cNvSpPr txBox="1"/>
          <p:nvPr/>
        </p:nvSpPr>
        <p:spPr>
          <a:xfrm>
            <a:off x="4150788" y="3228690"/>
            <a:ext cx="38722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Cobrar Orçamento não Enviado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Fornecedor não envia  orçamento.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Cobrar o fornecedor para ele enviar o orçamento.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entra em contato com fornecedor perguntando sobre o orçamento não enviado.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endParaRPr lang="pt-BR" sz="1400" dirty="0"/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0D3201-528B-4E17-BDA3-4DC8685BE21B}"/>
              </a:ext>
            </a:extLst>
          </p:cNvPr>
          <p:cNvSpPr txBox="1"/>
          <p:nvPr/>
        </p:nvSpPr>
        <p:spPr>
          <a:xfrm>
            <a:off x="8097779" y="3228690"/>
            <a:ext cx="38722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Cobrar pedido não enviado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Fornecedor não envia  produtos.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Cobrar o fornecedor para ele enviar o pedido.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entra em contato com fornecedor perguntando sobre o pedido não enviado.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endParaRPr lang="pt-BR" sz="1400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0D3201-528B-4E17-BDA3-4DC8685BE21B}"/>
              </a:ext>
            </a:extLst>
          </p:cNvPr>
          <p:cNvSpPr txBox="1"/>
          <p:nvPr/>
        </p:nvSpPr>
        <p:spPr>
          <a:xfrm>
            <a:off x="203797" y="5290793"/>
            <a:ext cx="38722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Atualizar Data de Entrega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Administrador agenda nova data de entrega.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Definir uma nova data de entrega do pedido.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entra em contato com fornecedor para juntos definirem uma nova data de entrega do pedido.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67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A91B370-DFD5-4DAF-9B85-85F9A1D7E8CD}"/>
              </a:ext>
            </a:extLst>
          </p:cNvPr>
          <p:cNvSpPr txBox="1"/>
          <p:nvPr/>
        </p:nvSpPr>
        <p:spPr>
          <a:xfrm>
            <a:off x="177283" y="1341920"/>
            <a:ext cx="3872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Solicitar Serviços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Segunda-feira e sábado: Administrador solicita serviços. 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Solicitar serviços do fornecedor.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entra em contato com fornecedor para solicitar seus serviços.</a:t>
            </a:r>
            <a:endParaRPr lang="pt-BR" sz="1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0D3201-528B-4E17-BDA3-4DC8685BE21B}"/>
              </a:ext>
            </a:extLst>
          </p:cNvPr>
          <p:cNvSpPr txBox="1"/>
          <p:nvPr/>
        </p:nvSpPr>
        <p:spPr>
          <a:xfrm>
            <a:off x="4124274" y="1323253"/>
            <a:ext cx="3872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Registrar Contas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Fornecedor envia boleto.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Registrar contas dos serviços.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recebe boletos do fornecedor e os registra em contas.</a:t>
            </a:r>
            <a:endParaRPr lang="pt-BR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63B965-2EFA-4C4E-A572-C54A01B24528}"/>
              </a:ext>
            </a:extLst>
          </p:cNvPr>
          <p:cNvSpPr txBox="1"/>
          <p:nvPr/>
        </p:nvSpPr>
        <p:spPr>
          <a:xfrm>
            <a:off x="8142515" y="1440697"/>
            <a:ext cx="387220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i="1" dirty="0"/>
              <a:t>Efetuar Pagamento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Administrador efetua pagamento.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Pagar boletos.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efetua pagamento dos boletos no banco.</a:t>
            </a:r>
            <a:endParaRPr lang="pt-BR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8C05CA-EB4A-45D8-B323-33519B75608C}"/>
              </a:ext>
            </a:extLst>
          </p:cNvPr>
          <p:cNvSpPr txBox="1"/>
          <p:nvPr/>
        </p:nvSpPr>
        <p:spPr>
          <a:xfrm>
            <a:off x="177283" y="2911580"/>
            <a:ext cx="387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Solicitar Segunda Via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Fornecedor não envia boleto.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Solicitar segunda via de boleto.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solicita segunda via de boleto. </a:t>
            </a:r>
          </a:p>
        </p:txBody>
      </p:sp>
      <p:sp>
        <p:nvSpPr>
          <p:cNvPr id="9" name="CaixaDeTexto 30">
            <a:extLst>
              <a:ext uri="{FF2B5EF4-FFF2-40B4-BE49-F238E27FC236}">
                <a16:creationId xmlns:a16="http://schemas.microsoft.com/office/drawing/2014/main" id="{0A9D3F8F-D9AF-42E0-B66F-7A3CE9E9FF24}"/>
              </a:ext>
            </a:extLst>
          </p:cNvPr>
          <p:cNvSpPr txBox="1"/>
          <p:nvPr/>
        </p:nvSpPr>
        <p:spPr>
          <a:xfrm>
            <a:off x="55207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i="1" u="sng" dirty="0"/>
              <a:t>Descrição dos processos</a:t>
            </a:r>
          </a:p>
          <a:p>
            <a:pPr algn="ctr"/>
            <a:r>
              <a:rPr lang="pt-BR" sz="2400" b="1" i="1" u="sng" dirty="0"/>
              <a:t>Controlar Despesas Gerais</a:t>
            </a:r>
          </a:p>
          <a:p>
            <a:pPr algn="ctr"/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414634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A91B370-DFD5-4DAF-9B85-85F9A1D7E8CD}"/>
              </a:ext>
            </a:extLst>
          </p:cNvPr>
          <p:cNvSpPr txBox="1"/>
          <p:nvPr/>
        </p:nvSpPr>
        <p:spPr>
          <a:xfrm>
            <a:off x="177283" y="1341920"/>
            <a:ext cx="3872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Anotar Dados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Diariamente, até o final do mês: Administrador anota dados dos funcionários. 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Anotar as informações de presença.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faz anotações diariamente preenchendo as informações do cartão de ponto pra cada funcionário.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0D3201-528B-4E17-BDA3-4DC8685BE21B}"/>
              </a:ext>
            </a:extLst>
          </p:cNvPr>
          <p:cNvSpPr txBox="1"/>
          <p:nvPr/>
        </p:nvSpPr>
        <p:spPr>
          <a:xfrm>
            <a:off x="4124274" y="1323253"/>
            <a:ext cx="38722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Calcular Salários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Administrador calcula salários.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Calcular salários.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pega o salário do funcionário dividido por 30 e multiplica pela quantidade de dias trabalhados.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divide o resultado pelo número de horas trabalhadas e acrescenta ou desconta dependendo da quantidade de hora extra ou se o funcionário chegou atrasado.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cria um contracheque com o valor a pagar ao funcionário. </a:t>
            </a:r>
            <a:endParaRPr lang="pt-BR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63B965-2EFA-4C4E-A572-C54A01B24528}"/>
              </a:ext>
            </a:extLst>
          </p:cNvPr>
          <p:cNvSpPr txBox="1"/>
          <p:nvPr/>
        </p:nvSpPr>
        <p:spPr>
          <a:xfrm>
            <a:off x="8071265" y="1341920"/>
            <a:ext cx="38722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i="1" dirty="0"/>
              <a:t>Efetuar Pagamento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Administrador efetua pagamento.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Efetuar pagamento dos funcionários.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Funcionários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consulta contracheque com as informações do pagamento do funcionário para saber o valor a ser pago.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efetua o pagamento ao funcionário.</a:t>
            </a:r>
            <a:endParaRPr lang="pt-BR" sz="1400" dirty="0"/>
          </a:p>
        </p:txBody>
      </p:sp>
      <p:sp>
        <p:nvSpPr>
          <p:cNvPr id="9" name="CaixaDeTexto 30">
            <a:extLst>
              <a:ext uri="{FF2B5EF4-FFF2-40B4-BE49-F238E27FC236}">
                <a16:creationId xmlns:a16="http://schemas.microsoft.com/office/drawing/2014/main" id="{0A9D3F8F-D9AF-42E0-B66F-7A3CE9E9FF24}"/>
              </a:ext>
            </a:extLst>
          </p:cNvPr>
          <p:cNvSpPr txBox="1"/>
          <p:nvPr/>
        </p:nvSpPr>
        <p:spPr>
          <a:xfrm>
            <a:off x="55207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i="1" u="sng" dirty="0"/>
              <a:t>Descrição dos processos</a:t>
            </a:r>
          </a:p>
          <a:p>
            <a:pPr algn="ctr"/>
            <a:r>
              <a:rPr lang="pt-BR" sz="2400" b="1" i="1" u="sng" dirty="0"/>
              <a:t> Pagar Funcionários</a:t>
            </a:r>
          </a:p>
          <a:p>
            <a:pPr algn="ctr"/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419821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A91B370-DFD5-4DAF-9B85-85F9A1D7E8CD}"/>
              </a:ext>
            </a:extLst>
          </p:cNvPr>
          <p:cNvSpPr txBox="1"/>
          <p:nvPr/>
        </p:nvSpPr>
        <p:spPr>
          <a:xfrm>
            <a:off x="55207" y="918869"/>
            <a:ext cx="3872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Agendar Período Aquisitivo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Contador envia aquisição de férias.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Informar funcionário com férias vencidas.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Contador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Contador informa que o agendamento das férias do funcionário já pode ser efetuado.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0D3201-528B-4E17-BDA3-4DC8685BE21B}"/>
              </a:ext>
            </a:extLst>
          </p:cNvPr>
          <p:cNvSpPr txBox="1"/>
          <p:nvPr/>
        </p:nvSpPr>
        <p:spPr>
          <a:xfrm>
            <a:off x="4002198" y="900202"/>
            <a:ext cx="3872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Agendar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Administrador negocia agendamento de férias.</a:t>
            </a:r>
          </a:p>
          <a:p>
            <a:r>
              <a:rPr lang="pt-BR" sz="1200" b="1" i="1" dirty="0"/>
              <a:t>Objetivo:</a:t>
            </a:r>
            <a:r>
              <a:rPr lang="pt-BR" sz="1200" dirty="0"/>
              <a:t> Agendar férias.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Funcionário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solicita que o funcionário informe data de pretensão para férias.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Funcionário informa data pretendida.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63B965-2EFA-4C4E-A572-C54A01B24528}"/>
              </a:ext>
            </a:extLst>
          </p:cNvPr>
          <p:cNvSpPr txBox="1"/>
          <p:nvPr/>
        </p:nvSpPr>
        <p:spPr>
          <a:xfrm>
            <a:off x="7949189" y="918869"/>
            <a:ext cx="387220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i="1" dirty="0"/>
              <a:t>Analisar Data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Funcionário informa data pretendida.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Analisar datas para agendar férias.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analisa cronograma de agendamento de férias.</a:t>
            </a:r>
            <a:endParaRPr lang="pt-BR" sz="1400" dirty="0"/>
          </a:p>
        </p:txBody>
      </p:sp>
      <p:sp>
        <p:nvSpPr>
          <p:cNvPr id="9" name="CaixaDeTexto 30">
            <a:extLst>
              <a:ext uri="{FF2B5EF4-FFF2-40B4-BE49-F238E27FC236}">
                <a16:creationId xmlns:a16="http://schemas.microsoft.com/office/drawing/2014/main" id="{0A9D3F8F-D9AF-42E0-B66F-7A3CE9E9FF24}"/>
              </a:ext>
            </a:extLst>
          </p:cNvPr>
          <p:cNvSpPr txBox="1"/>
          <p:nvPr/>
        </p:nvSpPr>
        <p:spPr>
          <a:xfrm>
            <a:off x="55207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i="1" u="sng" dirty="0"/>
              <a:t>Descrição dos processos</a:t>
            </a:r>
          </a:p>
          <a:p>
            <a:pPr algn="ctr"/>
            <a:r>
              <a:rPr lang="pt-BR" sz="2400" b="1" i="1" u="sng" dirty="0"/>
              <a:t>Administrar Férias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63B965-2EFA-4C4E-A572-C54A01B24528}"/>
              </a:ext>
            </a:extLst>
          </p:cNvPr>
          <p:cNvSpPr txBox="1"/>
          <p:nvPr/>
        </p:nvSpPr>
        <p:spPr>
          <a:xfrm>
            <a:off x="55207" y="2717516"/>
            <a:ext cx="387220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i="1" dirty="0"/>
              <a:t>Validar Agendamento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Administrador efetua validação do agendamento.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Validar agendamento das férias.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verifica se o funcionário pode tirar férias naquele período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1200" dirty="0"/>
              <a:t>Se no período de férias pretendido pelo funcionário não há outro funcionário de férias, e se faz mais de um ano que o funcionário foi contratado, o Administrador envia solicitação para registrar agendamento.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1200" dirty="0"/>
              <a:t>Se no período de férias pretendido pelo funcionário houver outro funcionário de férias, ou se faz menos de um ano que o funcionário foi contratado, o Administrador solicita alteração de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registra no cronograma o agendamento das férias.</a:t>
            </a:r>
          </a:p>
          <a:p>
            <a:pPr lvl="1"/>
            <a:endParaRPr lang="pt-BR" sz="1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63B965-2EFA-4C4E-A572-C54A01B24528}"/>
              </a:ext>
            </a:extLst>
          </p:cNvPr>
          <p:cNvSpPr txBox="1"/>
          <p:nvPr/>
        </p:nvSpPr>
        <p:spPr>
          <a:xfrm>
            <a:off x="4002198" y="2717516"/>
            <a:ext cx="3872204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i="1" dirty="0"/>
              <a:t>Registrar Agendamento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Administrador envia solicitação para registrar agendamento.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Registrar cronograma de férias.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Contador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envia cronograma de agendamento de férias.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Contador efetua os tramites financeiros.</a:t>
            </a:r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63B965-2EFA-4C4E-A572-C54A01B24528}"/>
              </a:ext>
            </a:extLst>
          </p:cNvPr>
          <p:cNvSpPr txBox="1"/>
          <p:nvPr/>
        </p:nvSpPr>
        <p:spPr>
          <a:xfrm>
            <a:off x="7874402" y="2717516"/>
            <a:ext cx="387220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i="1" dirty="0"/>
              <a:t>Finalizar Agendamento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Administrador informa o funcionário sobre finalização do agendamento.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Finalizar processo de agendamento das férias.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Funcionário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informa funcionário sobre a finalização do agendamento.</a:t>
            </a: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63B965-2EFA-4C4E-A572-C54A01B24528}"/>
              </a:ext>
            </a:extLst>
          </p:cNvPr>
          <p:cNvSpPr txBox="1"/>
          <p:nvPr/>
        </p:nvSpPr>
        <p:spPr>
          <a:xfrm>
            <a:off x="4002198" y="4750274"/>
            <a:ext cx="387220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i="1" dirty="0"/>
              <a:t>Alterar Data</a:t>
            </a:r>
          </a:p>
          <a:p>
            <a:r>
              <a:rPr lang="pt-BR" sz="1200" b="1" i="1" dirty="0"/>
              <a:t>Evento: </a:t>
            </a:r>
            <a:r>
              <a:rPr lang="pt-BR" sz="1200" dirty="0"/>
              <a:t>Administrador solicita alteração de data.</a:t>
            </a:r>
          </a:p>
          <a:p>
            <a:r>
              <a:rPr lang="pt-BR" sz="1200" b="1" i="1" dirty="0"/>
              <a:t>Objetivo: </a:t>
            </a:r>
            <a:r>
              <a:rPr lang="pt-BR" sz="1200" dirty="0"/>
              <a:t>Alterar data pretendida pelo funcionário para tirar férias.</a:t>
            </a:r>
          </a:p>
          <a:p>
            <a:r>
              <a:rPr lang="pt-BR" sz="1200" b="1" i="1" dirty="0"/>
              <a:t>Trabalhadores Envolvidos: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 Administrador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/>
              <a:t>Funcionário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Funcionário informa data pretendida.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Administrador analisa data fornecida por funcionário.</a:t>
            </a:r>
          </a:p>
        </p:txBody>
      </p:sp>
    </p:spTree>
    <p:extLst>
      <p:ext uri="{BB962C8B-B14F-4D97-AF65-F5344CB8AC3E}">
        <p14:creationId xmlns:p14="http://schemas.microsoft.com/office/powerpoint/2010/main" val="2442069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1205</Words>
  <Application>Microsoft Office PowerPoint</Application>
  <PresentationFormat>Widescreen</PresentationFormat>
  <Paragraphs>210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Lummix Kyo</dc:creator>
  <cp:lastModifiedBy>Lummix Kyo</cp:lastModifiedBy>
  <cp:revision>73</cp:revision>
  <dcterms:created xsi:type="dcterms:W3CDTF">2019-04-07T15:34:21Z</dcterms:created>
  <dcterms:modified xsi:type="dcterms:W3CDTF">2019-05-22T02:09:09Z</dcterms:modified>
</cp:coreProperties>
</file>