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F8FAC-25E7-4E2A-821A-6AA9D1013D2E}" v="1" dt="2019-04-30T06:45:5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AB39-C68C-4A57-956E-094021CCF63F}" type="datetimeFigureOut">
              <a:rPr lang="pt-BR"/>
              <a:t>21/05/2019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90D21-D7B2-461D-9E88-D49C57630A6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17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39624-0B48-496B-BC7F-7B3089D330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46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2294459" y="1455204"/>
            <a:ext cx="30300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pt-BR" sz="1200" dirty="0"/>
              <a:t>Atendente solicita preparo do pedido a cozinha</a:t>
            </a:r>
            <a:endParaRPr lang="pt-BR" sz="1200" dirty="0">
              <a:cs typeface="Calibri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909721" y="222219"/>
            <a:ext cx="465512" cy="465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2142477" y="687732"/>
            <a:ext cx="0" cy="10627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  <a:stCxn id="31" idx="3"/>
            <a:endCxn id="28" idx="1"/>
          </p:cNvCxnSpPr>
          <p:nvPr/>
        </p:nvCxnSpPr>
        <p:spPr>
          <a:xfrm flipV="1">
            <a:off x="2899982" y="1993406"/>
            <a:ext cx="1939418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4839400" y="1735781"/>
            <a:ext cx="1528400" cy="51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Solicitado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9ECF5BD-D513-4F24-8510-106E9902B735}"/>
              </a:ext>
            </a:extLst>
          </p:cNvPr>
          <p:cNvSpPr txBox="1"/>
          <p:nvPr/>
        </p:nvSpPr>
        <p:spPr>
          <a:xfrm>
            <a:off x="1490351" y="1022489"/>
            <a:ext cx="13022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pt-BR" sz="1200" dirty="0"/>
              <a:t>Cliente faz pedido</a:t>
            </a:r>
            <a:endParaRPr lang="pt-BR" dirty="0"/>
          </a:p>
        </p:txBody>
      </p:sp>
      <p:sp>
        <p:nvSpPr>
          <p:cNvPr id="31" name="Retângulo de cantos arredondados 18">
            <a:extLst>
              <a:ext uri="{FF2B5EF4-FFF2-40B4-BE49-F238E27FC236}">
                <a16:creationId xmlns:a16="http://schemas.microsoft.com/office/drawing/2014/main" id="{EB4D68D5-8B26-4BBE-BEC2-CA183A83B196}"/>
              </a:ext>
            </a:extLst>
          </p:cNvPr>
          <p:cNvSpPr/>
          <p:nvPr/>
        </p:nvSpPr>
        <p:spPr>
          <a:xfrm>
            <a:off x="1288516" y="1750465"/>
            <a:ext cx="1611466" cy="485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Não atendido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5E6760C-9D4D-4CE9-AF63-6A014329E79F}"/>
              </a:ext>
            </a:extLst>
          </p:cNvPr>
          <p:cNvSpPr txBox="1"/>
          <p:nvPr/>
        </p:nvSpPr>
        <p:spPr>
          <a:xfrm>
            <a:off x="5977477" y="758058"/>
            <a:ext cx="14726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200" dirty="0"/>
              <a:t>Cozinha envia produto final ao atendente</a:t>
            </a:r>
            <a:endParaRPr lang="pt-BR" dirty="0"/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F4B3631-5F3D-4FE5-AA0A-B950EBEBE0B1}"/>
              </a:ext>
            </a:extLst>
          </p:cNvPr>
          <p:cNvSpPr txBox="1"/>
          <p:nvPr/>
        </p:nvSpPr>
        <p:spPr>
          <a:xfrm>
            <a:off x="7296640" y="4622226"/>
            <a:ext cx="832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47200C0-927A-4F3B-BC46-4309CD0A3DD0}"/>
              </a:ext>
            </a:extLst>
          </p:cNvPr>
          <p:cNvSpPr/>
          <p:nvPr/>
        </p:nvSpPr>
        <p:spPr>
          <a:xfrm>
            <a:off x="10273566" y="2197141"/>
            <a:ext cx="453341" cy="4231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55929F1-BCF2-4CD3-8B60-EE8DF9252210}"/>
              </a:ext>
            </a:extLst>
          </p:cNvPr>
          <p:cNvSpPr/>
          <p:nvPr/>
        </p:nvSpPr>
        <p:spPr>
          <a:xfrm>
            <a:off x="10348922" y="2264565"/>
            <a:ext cx="304579" cy="2864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A386A-5F23-41FF-AFD0-FE39A04B7688}"/>
              </a:ext>
            </a:extLst>
          </p:cNvPr>
          <p:cNvSpPr txBox="1"/>
          <p:nvPr/>
        </p:nvSpPr>
        <p:spPr>
          <a:xfrm>
            <a:off x="9966793" y="2683695"/>
            <a:ext cx="1184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/>
              <a:t>Finalizado como prejuízo</a:t>
            </a:r>
            <a:endParaRPr lang="pt-BR" sz="1200" dirty="0">
              <a:cs typeface="Calibri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81E22F0-F648-4203-98F9-7E811997EB71}"/>
              </a:ext>
            </a:extLst>
          </p:cNvPr>
          <p:cNvCxnSpPr/>
          <p:nvPr/>
        </p:nvCxnSpPr>
        <p:spPr>
          <a:xfrm flipV="1">
            <a:off x="6391154" y="1303116"/>
            <a:ext cx="1099593" cy="723415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262D7-A32D-4215-B7F9-38EA8D20CBD6}"/>
              </a:ext>
            </a:extLst>
          </p:cNvPr>
          <p:cNvSpPr txBox="1"/>
          <p:nvPr/>
        </p:nvSpPr>
        <p:spPr>
          <a:xfrm>
            <a:off x="6901591" y="2977070"/>
            <a:ext cx="8623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Cliente paga pelo produto</a:t>
            </a:r>
            <a:endParaRPr lang="pt-BR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F1835E3-F8CE-4310-B603-DECD64876C7E}"/>
              </a:ext>
            </a:extLst>
          </p:cNvPr>
          <p:cNvSpPr/>
          <p:nvPr/>
        </p:nvSpPr>
        <p:spPr>
          <a:xfrm>
            <a:off x="7332748" y="990830"/>
            <a:ext cx="760736" cy="61731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>
            <a:stCxn id="38" idx="2"/>
          </p:cNvCxnSpPr>
          <p:nvPr/>
        </p:nvCxnSpPr>
        <p:spPr>
          <a:xfrm rot="16200000" flipH="1">
            <a:off x="8591254" y="730008"/>
            <a:ext cx="809453" cy="25657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7700901" y="2385698"/>
            <a:ext cx="12216" cy="17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7879947" y="2035883"/>
            <a:ext cx="2071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Cliente não paga pelo produto</a:t>
            </a:r>
          </a:p>
        </p:txBody>
      </p:sp>
      <p:sp>
        <p:nvSpPr>
          <p:cNvPr id="58" name="Flowchart: Connector 20">
            <a:extLst>
              <a:ext uri="{FF2B5EF4-FFF2-40B4-BE49-F238E27FC236}">
                <a16:creationId xmlns:a16="http://schemas.microsoft.com/office/drawing/2014/main" id="{247200C0-927A-4F3B-BC46-4309CD0A3DD0}"/>
              </a:ext>
            </a:extLst>
          </p:cNvPr>
          <p:cNvSpPr/>
          <p:nvPr/>
        </p:nvSpPr>
        <p:spPr>
          <a:xfrm>
            <a:off x="7461589" y="4177137"/>
            <a:ext cx="453341" cy="4231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owchart: Connector 21">
            <a:extLst>
              <a:ext uri="{FF2B5EF4-FFF2-40B4-BE49-F238E27FC236}">
                <a16:creationId xmlns:a16="http://schemas.microsoft.com/office/drawing/2014/main" id="{455929F1-BCF2-4CD3-8B60-EE8DF9252210}"/>
              </a:ext>
            </a:extLst>
          </p:cNvPr>
          <p:cNvSpPr/>
          <p:nvPr/>
        </p:nvSpPr>
        <p:spPr>
          <a:xfrm>
            <a:off x="7536945" y="4244561"/>
            <a:ext cx="304579" cy="28644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2B05E-24C7-47BF-BBD8-37BCA2A6432A}"/>
              </a:ext>
            </a:extLst>
          </p:cNvPr>
          <p:cNvSpPr txBox="1"/>
          <p:nvPr/>
        </p:nvSpPr>
        <p:spPr>
          <a:xfrm flipH="1">
            <a:off x="1221794" y="3368518"/>
            <a:ext cx="453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Ciclo de Vida Pedido</a:t>
            </a:r>
          </a:p>
          <a:p>
            <a:pPr algn="ctr"/>
            <a:r>
              <a:rPr lang="pt-BR" b="1" i="1" dirty="0"/>
              <a:t>Capacidade 1</a:t>
            </a:r>
          </a:p>
        </p:txBody>
      </p:sp>
    </p:spTree>
    <p:extLst>
      <p:ext uri="{BB962C8B-B14F-4D97-AF65-F5344CB8AC3E}">
        <p14:creationId xmlns:p14="http://schemas.microsoft.com/office/powerpoint/2010/main" val="31586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039541AC-B3F3-44D0-9A56-EE2D1F86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" y="120015"/>
            <a:ext cx="10224135" cy="661797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BE12138-6932-4C8D-96CB-E2C5BA0E8210}"/>
              </a:ext>
            </a:extLst>
          </p:cNvPr>
          <p:cNvSpPr/>
          <p:nvPr/>
        </p:nvSpPr>
        <p:spPr>
          <a:xfrm>
            <a:off x="4074079" y="1203733"/>
            <a:ext cx="338530" cy="3230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BC14394-F524-4FEE-BC9E-19FE7B1542F3}"/>
              </a:ext>
            </a:extLst>
          </p:cNvPr>
          <p:cNvSpPr/>
          <p:nvPr/>
        </p:nvSpPr>
        <p:spPr>
          <a:xfrm>
            <a:off x="5427975" y="834401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i="1" dirty="0"/>
              <a:t>Capacidade 2</a:t>
            </a:r>
          </a:p>
        </p:txBody>
      </p:sp>
    </p:spTree>
    <p:extLst>
      <p:ext uri="{BB962C8B-B14F-4D97-AF65-F5344CB8AC3E}">
        <p14:creationId xmlns:p14="http://schemas.microsoft.com/office/powerpoint/2010/main" val="37434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EAD6340-0C79-43FD-B361-97FB9749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" y="262890"/>
            <a:ext cx="10218420" cy="633222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AC6BFEA-039C-447C-B457-C78C1E071ED6}"/>
              </a:ext>
            </a:extLst>
          </p:cNvPr>
          <p:cNvSpPr/>
          <p:nvPr/>
        </p:nvSpPr>
        <p:spPr>
          <a:xfrm>
            <a:off x="5757470" y="2483141"/>
            <a:ext cx="338530" cy="3523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DB1FD45B-5909-4818-B51A-1BD35245A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" y="205740"/>
            <a:ext cx="10224135" cy="644652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3416AA8-8F64-4CAC-9B95-FC525EC3C533}"/>
              </a:ext>
            </a:extLst>
          </p:cNvPr>
          <p:cNvSpPr/>
          <p:nvPr/>
        </p:nvSpPr>
        <p:spPr>
          <a:xfrm>
            <a:off x="5757469" y="2306972"/>
            <a:ext cx="338530" cy="3523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4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C07C6D03-02DA-4BC6-B6C8-A9299D0B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" y="182880"/>
            <a:ext cx="10224135" cy="64922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B93543A-6A10-424A-9281-9501745F1EC3}"/>
              </a:ext>
            </a:extLst>
          </p:cNvPr>
          <p:cNvSpPr/>
          <p:nvPr/>
        </p:nvSpPr>
        <p:spPr>
          <a:xfrm>
            <a:off x="2888436" y="1870745"/>
            <a:ext cx="338530" cy="3523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Roberlan Almeida Santiago</dc:creator>
  <cp:lastModifiedBy>Lummix Kyo</cp:lastModifiedBy>
  <cp:revision>199</cp:revision>
  <dcterms:created xsi:type="dcterms:W3CDTF">2012-07-30T23:50:35Z</dcterms:created>
  <dcterms:modified xsi:type="dcterms:W3CDTF">2019-05-22T02:10:24Z</dcterms:modified>
</cp:coreProperties>
</file>