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72" autoAdjust="0"/>
    <p:restoredTop sz="94660"/>
  </p:normalViewPr>
  <p:slideViewPr>
    <p:cSldViewPr snapToGrid="0">
      <p:cViewPr>
        <p:scale>
          <a:sx n="75" d="100"/>
          <a:sy n="75" d="100"/>
        </p:scale>
        <p:origin x="180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A932B6-9FDA-4030-8017-982F8BBA377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A8C42512-26CF-4E9D-8465-C51003AA045C}">
      <dgm:prSet phldrT="[Texto]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pt-BR" dirty="0">
              <a:solidFill>
                <a:schemeClr val="tx1"/>
              </a:solidFill>
            </a:rPr>
            <a:t>Atendimento</a:t>
          </a:r>
        </a:p>
      </dgm:t>
    </dgm:pt>
    <dgm:pt modelId="{F44CEBC9-4101-4970-B4A0-30409A9D8768}" type="parTrans" cxnId="{E92E7347-3796-4374-BF1E-0DBEFBCF5138}">
      <dgm:prSet/>
      <dgm:spPr/>
      <dgm:t>
        <a:bodyPr/>
        <a:lstStyle/>
        <a:p>
          <a:endParaRPr lang="pt-BR"/>
        </a:p>
      </dgm:t>
    </dgm:pt>
    <dgm:pt modelId="{A103CB1A-A063-4CA1-83C2-EF905A4423E2}" type="sibTrans" cxnId="{E92E7347-3796-4374-BF1E-0DBEFBCF5138}">
      <dgm:prSet/>
      <dgm:spPr/>
      <dgm:t>
        <a:bodyPr/>
        <a:lstStyle/>
        <a:p>
          <a:endParaRPr lang="pt-BR"/>
        </a:p>
      </dgm:t>
    </dgm:pt>
    <dgm:pt modelId="{A13B6C6B-A534-43F1-8331-B1FF1D0343E0}">
      <dgm:prSet phldrT="[Texto]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pt-BR" dirty="0">
              <a:solidFill>
                <a:schemeClr val="tx1"/>
              </a:solidFill>
            </a:rPr>
            <a:t>Bebidas</a:t>
          </a:r>
        </a:p>
      </dgm:t>
    </dgm:pt>
    <dgm:pt modelId="{2AF0AE98-F1EF-4D20-AA9A-3EAFEFC261AD}" type="parTrans" cxnId="{4F378CC4-4A36-4C6B-95E3-C3A23E9F23E4}">
      <dgm:prSet/>
      <dgm:spPr/>
      <dgm:t>
        <a:bodyPr/>
        <a:lstStyle/>
        <a:p>
          <a:endParaRPr lang="pt-BR"/>
        </a:p>
      </dgm:t>
    </dgm:pt>
    <dgm:pt modelId="{7505AEF4-6192-4BEC-B189-FBA513955BE4}" type="sibTrans" cxnId="{4F378CC4-4A36-4C6B-95E3-C3A23E9F23E4}">
      <dgm:prSet/>
      <dgm:spPr/>
      <dgm:t>
        <a:bodyPr/>
        <a:lstStyle/>
        <a:p>
          <a:endParaRPr lang="pt-BR"/>
        </a:p>
      </dgm:t>
    </dgm:pt>
    <dgm:pt modelId="{B0FF5DDF-CC5B-4A98-86D7-921EBE800E80}">
      <dgm:prSet phldrT="[Texto]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pt-BR" dirty="0">
              <a:solidFill>
                <a:schemeClr val="tx1"/>
              </a:solidFill>
            </a:rPr>
            <a:t>Caixa</a:t>
          </a:r>
        </a:p>
      </dgm:t>
    </dgm:pt>
    <dgm:pt modelId="{A00C0593-B96D-488D-8A47-4C8F0066BCDB}" type="parTrans" cxnId="{2D76BCAA-AF25-4AB8-81FA-87F62143980D}">
      <dgm:prSet/>
      <dgm:spPr/>
      <dgm:t>
        <a:bodyPr/>
        <a:lstStyle/>
        <a:p>
          <a:endParaRPr lang="pt-BR"/>
        </a:p>
      </dgm:t>
    </dgm:pt>
    <dgm:pt modelId="{6C2E6A0D-9907-4702-BD53-674B9D08BA93}" type="sibTrans" cxnId="{2D76BCAA-AF25-4AB8-81FA-87F62143980D}">
      <dgm:prSet/>
      <dgm:spPr/>
      <dgm:t>
        <a:bodyPr/>
        <a:lstStyle/>
        <a:p>
          <a:endParaRPr lang="pt-BR"/>
        </a:p>
      </dgm:t>
    </dgm:pt>
    <dgm:pt modelId="{9FD857E7-B1DA-4929-A534-28B10AD35F2C}">
      <dgm:prSet phldrT="[Texto]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pt-BR" dirty="0">
              <a:solidFill>
                <a:schemeClr val="tx1"/>
              </a:solidFill>
            </a:rPr>
            <a:t>Balcão</a:t>
          </a:r>
        </a:p>
      </dgm:t>
    </dgm:pt>
    <dgm:pt modelId="{86CFCC6A-0D80-4D58-84EA-CB475BEEBB62}" type="parTrans" cxnId="{B0DE8EC1-D5D3-4CBD-BFA8-20B36D1BFD5C}">
      <dgm:prSet/>
      <dgm:spPr/>
      <dgm:t>
        <a:bodyPr/>
        <a:lstStyle/>
        <a:p>
          <a:endParaRPr lang="pt-BR"/>
        </a:p>
      </dgm:t>
    </dgm:pt>
    <dgm:pt modelId="{EA7023EA-7ED1-4B40-B7BA-75A2C053BB8F}" type="sibTrans" cxnId="{B0DE8EC1-D5D3-4CBD-BFA8-20B36D1BFD5C}">
      <dgm:prSet/>
      <dgm:spPr/>
      <dgm:t>
        <a:bodyPr/>
        <a:lstStyle/>
        <a:p>
          <a:endParaRPr lang="pt-BR"/>
        </a:p>
      </dgm:t>
    </dgm:pt>
    <dgm:pt modelId="{CF86B445-EA46-415D-9DF1-6314370ECB51}">
      <dgm:prSet phldrT="[Texto]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pt-BR" dirty="0">
              <a:solidFill>
                <a:schemeClr val="tx1"/>
              </a:solidFill>
            </a:rPr>
            <a:t>Cozinha</a:t>
          </a:r>
        </a:p>
      </dgm:t>
    </dgm:pt>
    <dgm:pt modelId="{B8275C20-8835-4F11-8390-F924331B621D}" type="sibTrans" cxnId="{E7A4DD06-13F5-4C9D-B881-857FD3FEAECF}">
      <dgm:prSet/>
      <dgm:spPr/>
      <dgm:t>
        <a:bodyPr/>
        <a:lstStyle/>
        <a:p>
          <a:endParaRPr lang="pt-BR"/>
        </a:p>
      </dgm:t>
    </dgm:pt>
    <dgm:pt modelId="{2EFD2FA9-8505-4789-AAD5-33CE744C3FEC}" type="parTrans" cxnId="{E7A4DD06-13F5-4C9D-B881-857FD3FEAECF}">
      <dgm:prSet/>
      <dgm:spPr/>
      <dgm:t>
        <a:bodyPr/>
        <a:lstStyle/>
        <a:p>
          <a:endParaRPr lang="pt-BR"/>
        </a:p>
      </dgm:t>
    </dgm:pt>
    <dgm:pt modelId="{98D29A98-D669-486A-95C0-0C057ED6AF4A}" type="pres">
      <dgm:prSet presAssocID="{C8A932B6-9FDA-4030-8017-982F8BBA3779}" presName="diagram" presStyleCnt="0">
        <dgm:presLayoutVars>
          <dgm:dir/>
          <dgm:resizeHandles val="exact"/>
        </dgm:presLayoutVars>
      </dgm:prSet>
      <dgm:spPr/>
    </dgm:pt>
    <dgm:pt modelId="{DD4224D6-1BDA-4B7B-8E7E-96D8CA9B0D5A}" type="pres">
      <dgm:prSet presAssocID="{A8C42512-26CF-4E9D-8465-C51003AA045C}" presName="node" presStyleLbl="node1" presStyleIdx="0" presStyleCnt="5" custLinFactNeighborX="4755" custLinFactNeighborY="-51984">
        <dgm:presLayoutVars>
          <dgm:bulletEnabled val="1"/>
        </dgm:presLayoutVars>
      </dgm:prSet>
      <dgm:spPr/>
    </dgm:pt>
    <dgm:pt modelId="{6B50B83A-EA2D-4C3D-BF8F-F79778DDF530}" type="pres">
      <dgm:prSet presAssocID="{A103CB1A-A063-4CA1-83C2-EF905A4423E2}" presName="sibTrans" presStyleCnt="0"/>
      <dgm:spPr/>
    </dgm:pt>
    <dgm:pt modelId="{B14825C8-573E-4008-9A39-ED60E01CB93E}" type="pres">
      <dgm:prSet presAssocID="{A13B6C6B-A534-43F1-8331-B1FF1D0343E0}" presName="node" presStyleLbl="node1" presStyleIdx="1" presStyleCnt="5" custLinFactNeighborX="-1281" custLinFactNeighborY="-51984">
        <dgm:presLayoutVars>
          <dgm:bulletEnabled val="1"/>
        </dgm:presLayoutVars>
      </dgm:prSet>
      <dgm:spPr/>
    </dgm:pt>
    <dgm:pt modelId="{DEB8D4BC-63D3-4F98-A82E-54B5A0238EFC}" type="pres">
      <dgm:prSet presAssocID="{7505AEF4-6192-4BEC-B189-FBA513955BE4}" presName="sibTrans" presStyleCnt="0"/>
      <dgm:spPr/>
    </dgm:pt>
    <dgm:pt modelId="{74609CEF-BAFD-4C6D-9433-33171ACF09EE}" type="pres">
      <dgm:prSet presAssocID="{B0FF5DDF-CC5B-4A98-86D7-921EBE800E80}" presName="node" presStyleLbl="node1" presStyleIdx="2" presStyleCnt="5" custLinFactNeighborX="-7615" custLinFactNeighborY="-51594">
        <dgm:presLayoutVars>
          <dgm:bulletEnabled val="1"/>
        </dgm:presLayoutVars>
      </dgm:prSet>
      <dgm:spPr/>
    </dgm:pt>
    <dgm:pt modelId="{58883ECF-51A7-4092-939D-C73EBCF336FF}" type="pres">
      <dgm:prSet presAssocID="{6C2E6A0D-9907-4702-BD53-674B9D08BA93}" presName="sibTrans" presStyleCnt="0"/>
      <dgm:spPr/>
    </dgm:pt>
    <dgm:pt modelId="{B318F7E3-978C-434D-8CB4-A86FD3728745}" type="pres">
      <dgm:prSet presAssocID="{9FD857E7-B1DA-4929-A534-28B10AD35F2C}" presName="node" presStyleLbl="node1" presStyleIdx="3" presStyleCnt="5" custLinFactNeighborX="53461" custLinFactNeighborY="-63291">
        <dgm:presLayoutVars>
          <dgm:bulletEnabled val="1"/>
        </dgm:presLayoutVars>
      </dgm:prSet>
      <dgm:spPr/>
    </dgm:pt>
    <dgm:pt modelId="{BB5062EF-CFCA-4955-9CAE-ECD4AE35656D}" type="pres">
      <dgm:prSet presAssocID="{EA7023EA-7ED1-4B40-B7BA-75A2C053BB8F}" presName="sibTrans" presStyleCnt="0"/>
      <dgm:spPr/>
    </dgm:pt>
    <dgm:pt modelId="{8AD5158C-7918-48C5-8BAD-FE0050BE5BB4}" type="pres">
      <dgm:prSet presAssocID="{CF86B445-EA46-415D-9DF1-6314370ECB51}" presName="node" presStyleLbl="node1" presStyleIdx="4" presStyleCnt="5" custLinFactX="-59802" custLinFactNeighborX="-100000" custLinFactNeighborY="-63143">
        <dgm:presLayoutVars>
          <dgm:bulletEnabled val="1"/>
        </dgm:presLayoutVars>
      </dgm:prSet>
      <dgm:spPr/>
    </dgm:pt>
  </dgm:ptLst>
  <dgm:cxnLst>
    <dgm:cxn modelId="{E7A4DD06-13F5-4C9D-B881-857FD3FEAECF}" srcId="{C8A932B6-9FDA-4030-8017-982F8BBA3779}" destId="{CF86B445-EA46-415D-9DF1-6314370ECB51}" srcOrd="4" destOrd="0" parTransId="{2EFD2FA9-8505-4789-AAD5-33CE744C3FEC}" sibTransId="{B8275C20-8835-4F11-8390-F924331B621D}"/>
    <dgm:cxn modelId="{CF98A022-1CFA-40B6-A571-C1CC32781DA5}" type="presOf" srcId="{CF86B445-EA46-415D-9DF1-6314370ECB51}" destId="{8AD5158C-7918-48C5-8BAD-FE0050BE5BB4}" srcOrd="0" destOrd="0" presId="urn:microsoft.com/office/officeart/2005/8/layout/default"/>
    <dgm:cxn modelId="{1DEA6146-1AFC-40D7-AE56-0B540542314D}" type="presOf" srcId="{B0FF5DDF-CC5B-4A98-86D7-921EBE800E80}" destId="{74609CEF-BAFD-4C6D-9433-33171ACF09EE}" srcOrd="0" destOrd="0" presId="urn:microsoft.com/office/officeart/2005/8/layout/default"/>
    <dgm:cxn modelId="{E92E7347-3796-4374-BF1E-0DBEFBCF5138}" srcId="{C8A932B6-9FDA-4030-8017-982F8BBA3779}" destId="{A8C42512-26CF-4E9D-8465-C51003AA045C}" srcOrd="0" destOrd="0" parTransId="{F44CEBC9-4101-4970-B4A0-30409A9D8768}" sibTransId="{A103CB1A-A063-4CA1-83C2-EF905A4423E2}"/>
    <dgm:cxn modelId="{F726016D-5C75-4B1A-8A9B-A744A4EB6DDA}" type="presOf" srcId="{A8C42512-26CF-4E9D-8465-C51003AA045C}" destId="{DD4224D6-1BDA-4B7B-8E7E-96D8CA9B0D5A}" srcOrd="0" destOrd="0" presId="urn:microsoft.com/office/officeart/2005/8/layout/default"/>
    <dgm:cxn modelId="{3B4CD96F-7282-4BB2-B8D9-0890B1271662}" type="presOf" srcId="{9FD857E7-B1DA-4929-A534-28B10AD35F2C}" destId="{B318F7E3-978C-434D-8CB4-A86FD3728745}" srcOrd="0" destOrd="0" presId="urn:microsoft.com/office/officeart/2005/8/layout/default"/>
    <dgm:cxn modelId="{2E9E4BA0-2B4C-4291-8B7A-5A1AD73ADBF3}" type="presOf" srcId="{C8A932B6-9FDA-4030-8017-982F8BBA3779}" destId="{98D29A98-D669-486A-95C0-0C057ED6AF4A}" srcOrd="0" destOrd="0" presId="urn:microsoft.com/office/officeart/2005/8/layout/default"/>
    <dgm:cxn modelId="{2D76BCAA-AF25-4AB8-81FA-87F62143980D}" srcId="{C8A932B6-9FDA-4030-8017-982F8BBA3779}" destId="{B0FF5DDF-CC5B-4A98-86D7-921EBE800E80}" srcOrd="2" destOrd="0" parTransId="{A00C0593-B96D-488D-8A47-4C8F0066BCDB}" sibTransId="{6C2E6A0D-9907-4702-BD53-674B9D08BA93}"/>
    <dgm:cxn modelId="{B0DE8EC1-D5D3-4CBD-BFA8-20B36D1BFD5C}" srcId="{C8A932B6-9FDA-4030-8017-982F8BBA3779}" destId="{9FD857E7-B1DA-4929-A534-28B10AD35F2C}" srcOrd="3" destOrd="0" parTransId="{86CFCC6A-0D80-4D58-84EA-CB475BEEBB62}" sibTransId="{EA7023EA-7ED1-4B40-B7BA-75A2C053BB8F}"/>
    <dgm:cxn modelId="{4F378CC4-4A36-4C6B-95E3-C3A23E9F23E4}" srcId="{C8A932B6-9FDA-4030-8017-982F8BBA3779}" destId="{A13B6C6B-A534-43F1-8331-B1FF1D0343E0}" srcOrd="1" destOrd="0" parTransId="{2AF0AE98-F1EF-4D20-AA9A-3EAFEFC261AD}" sibTransId="{7505AEF4-6192-4BEC-B189-FBA513955BE4}"/>
    <dgm:cxn modelId="{D41B51D6-1D94-43C5-9116-B9C0AAA531EA}" type="presOf" srcId="{A13B6C6B-A534-43F1-8331-B1FF1D0343E0}" destId="{B14825C8-573E-4008-9A39-ED60E01CB93E}" srcOrd="0" destOrd="0" presId="urn:microsoft.com/office/officeart/2005/8/layout/default"/>
    <dgm:cxn modelId="{ED84770F-E1DF-4445-9369-8408DE882B46}" type="presParOf" srcId="{98D29A98-D669-486A-95C0-0C057ED6AF4A}" destId="{DD4224D6-1BDA-4B7B-8E7E-96D8CA9B0D5A}" srcOrd="0" destOrd="0" presId="urn:microsoft.com/office/officeart/2005/8/layout/default"/>
    <dgm:cxn modelId="{C41F2FE1-CE6B-4724-828B-D0C6FD6AA486}" type="presParOf" srcId="{98D29A98-D669-486A-95C0-0C057ED6AF4A}" destId="{6B50B83A-EA2D-4C3D-BF8F-F79778DDF530}" srcOrd="1" destOrd="0" presId="urn:microsoft.com/office/officeart/2005/8/layout/default"/>
    <dgm:cxn modelId="{F0A23752-4FC2-4D11-A078-8B9745073FDD}" type="presParOf" srcId="{98D29A98-D669-486A-95C0-0C057ED6AF4A}" destId="{B14825C8-573E-4008-9A39-ED60E01CB93E}" srcOrd="2" destOrd="0" presId="urn:microsoft.com/office/officeart/2005/8/layout/default"/>
    <dgm:cxn modelId="{52453C94-C168-4F41-A7E8-7495E52C1580}" type="presParOf" srcId="{98D29A98-D669-486A-95C0-0C057ED6AF4A}" destId="{DEB8D4BC-63D3-4F98-A82E-54B5A0238EFC}" srcOrd="3" destOrd="0" presId="urn:microsoft.com/office/officeart/2005/8/layout/default"/>
    <dgm:cxn modelId="{950BED63-3E68-4007-BC87-77DF00BFAE1B}" type="presParOf" srcId="{98D29A98-D669-486A-95C0-0C057ED6AF4A}" destId="{74609CEF-BAFD-4C6D-9433-33171ACF09EE}" srcOrd="4" destOrd="0" presId="urn:microsoft.com/office/officeart/2005/8/layout/default"/>
    <dgm:cxn modelId="{1E79DCA1-654B-4B14-8603-B0BB5674D83F}" type="presParOf" srcId="{98D29A98-D669-486A-95C0-0C057ED6AF4A}" destId="{58883ECF-51A7-4092-939D-C73EBCF336FF}" srcOrd="5" destOrd="0" presId="urn:microsoft.com/office/officeart/2005/8/layout/default"/>
    <dgm:cxn modelId="{1377B98A-AEFC-42E7-8ACB-DD871B32054C}" type="presParOf" srcId="{98D29A98-D669-486A-95C0-0C057ED6AF4A}" destId="{B318F7E3-978C-434D-8CB4-A86FD3728745}" srcOrd="6" destOrd="0" presId="urn:microsoft.com/office/officeart/2005/8/layout/default"/>
    <dgm:cxn modelId="{E1F8E36A-2622-4535-8C94-066C8BA5884E}" type="presParOf" srcId="{98D29A98-D669-486A-95C0-0C057ED6AF4A}" destId="{BB5062EF-CFCA-4955-9CAE-ECD4AE35656D}" srcOrd="7" destOrd="0" presId="urn:microsoft.com/office/officeart/2005/8/layout/default"/>
    <dgm:cxn modelId="{1A6E6E12-7C57-414E-9B73-D2B26B30A3F1}" type="presParOf" srcId="{98D29A98-D669-486A-95C0-0C057ED6AF4A}" destId="{8AD5158C-7918-48C5-8BAD-FE0050BE5BB4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A932B6-9FDA-4030-8017-982F8BBA377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98D29A98-D669-486A-95C0-0C057ED6AF4A}" type="pres">
      <dgm:prSet presAssocID="{C8A932B6-9FDA-4030-8017-982F8BBA3779}" presName="diagram" presStyleCnt="0">
        <dgm:presLayoutVars>
          <dgm:dir/>
          <dgm:resizeHandles val="exact"/>
        </dgm:presLayoutVars>
      </dgm:prSet>
      <dgm:spPr/>
    </dgm:pt>
  </dgm:ptLst>
  <dgm:cxnLst>
    <dgm:cxn modelId="{295634B1-C430-41B7-BEAE-B87556961580}" type="presOf" srcId="{C8A932B6-9FDA-4030-8017-982F8BBA3779}" destId="{98D29A98-D669-486A-95C0-0C057ED6AF4A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49A6E6B-8F62-4EC5-947C-7A2EA8726429}" type="doc">
      <dgm:prSet loTypeId="urn:microsoft.com/office/officeart/2005/8/layout/bProcess3" loCatId="process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pt-BR"/>
        </a:p>
      </dgm:t>
    </dgm:pt>
    <dgm:pt modelId="{A07A2637-94C4-4821-8AC3-AB6C423E362D}">
      <dgm:prSet phldrT="[Texto]"/>
      <dgm:spPr/>
      <dgm:t>
        <a:bodyPr/>
        <a:lstStyle/>
        <a:p>
          <a:r>
            <a:rPr lang="pt-BR" sz="3000" dirty="0">
              <a:solidFill>
                <a:srgbClr val="000000"/>
              </a:solidFill>
              <a:latin typeface="Calibri Light"/>
              <a:cs typeface="Calibri Light"/>
            </a:rPr>
            <a:t>Estoque</a:t>
          </a:r>
        </a:p>
      </dgm:t>
    </dgm:pt>
    <dgm:pt modelId="{D580E65D-8210-46D0-B0E0-C21D5B114127}" type="parTrans" cxnId="{E92FC260-F22D-4768-A327-6BBEDEF52728}">
      <dgm:prSet/>
      <dgm:spPr/>
      <dgm:t>
        <a:bodyPr/>
        <a:lstStyle/>
        <a:p>
          <a:endParaRPr lang="pt-BR"/>
        </a:p>
      </dgm:t>
    </dgm:pt>
    <dgm:pt modelId="{65FA4C40-ADC0-423A-9E79-977E8FF4080F}" type="sibTrans" cxnId="{E92FC260-F22D-4768-A327-6BBEDEF52728}">
      <dgm:prSet/>
      <dgm:spPr/>
      <dgm:t>
        <a:bodyPr/>
        <a:lstStyle/>
        <a:p>
          <a:endParaRPr lang="pt-BR"/>
        </a:p>
      </dgm:t>
    </dgm:pt>
    <dgm:pt modelId="{EA069439-EF9D-4823-AAEE-CCBA42BACBA5}">
      <dgm:prSet phldrT="[Texto]"/>
      <dgm:spPr/>
      <dgm:t>
        <a:bodyPr/>
        <a:lstStyle/>
        <a:p>
          <a:r>
            <a:rPr lang="pt-BR" sz="3000" dirty="0">
              <a:solidFill>
                <a:srgbClr val="000000"/>
              </a:solidFill>
              <a:latin typeface="Calibri Light"/>
              <a:cs typeface="Calibri Light"/>
            </a:rPr>
            <a:t>Cozinha </a:t>
          </a:r>
        </a:p>
      </dgm:t>
    </dgm:pt>
    <dgm:pt modelId="{9C1658BA-875C-4F1D-B7C1-F23D9742B8D2}" type="parTrans" cxnId="{7951530D-0D06-4C02-9250-E2165E3DB421}">
      <dgm:prSet/>
      <dgm:spPr/>
    </dgm:pt>
    <dgm:pt modelId="{1F2636C2-2AB2-4D03-8D88-D96B96771EA6}" type="sibTrans" cxnId="{7951530D-0D06-4C02-9250-E2165E3DB421}">
      <dgm:prSet/>
      <dgm:spPr/>
      <dgm:t>
        <a:bodyPr/>
        <a:lstStyle/>
        <a:p>
          <a:endParaRPr lang="pt-BR"/>
        </a:p>
      </dgm:t>
    </dgm:pt>
    <dgm:pt modelId="{BFDBD6AB-5C2D-4703-B766-5B9FE0E5B8B8}">
      <dgm:prSet phldrT="[Texto]"/>
      <dgm:spPr/>
      <dgm:t>
        <a:bodyPr/>
        <a:lstStyle/>
        <a:p>
          <a:r>
            <a:rPr lang="pt-BR" sz="3000" dirty="0">
              <a:solidFill>
                <a:srgbClr val="000000"/>
              </a:solidFill>
              <a:latin typeface="Calibri Light"/>
              <a:cs typeface="Calibri Light"/>
            </a:rPr>
            <a:t>Balcão</a:t>
          </a:r>
        </a:p>
      </dgm:t>
    </dgm:pt>
    <dgm:pt modelId="{A30127D0-6D77-488C-9DCD-3E6A26FDC99B}" type="parTrans" cxnId="{B323AD0D-D1D0-468C-8642-B891E0D10433}">
      <dgm:prSet/>
      <dgm:spPr/>
    </dgm:pt>
    <dgm:pt modelId="{CAE7C138-F752-46CC-8582-4F708BADAE19}" type="sibTrans" cxnId="{B323AD0D-D1D0-468C-8642-B891E0D10433}">
      <dgm:prSet/>
      <dgm:spPr/>
    </dgm:pt>
    <dgm:pt modelId="{6CD0DDF3-79A9-44F1-8DB6-A8D53B006075}" type="pres">
      <dgm:prSet presAssocID="{449A6E6B-8F62-4EC5-947C-7A2EA8726429}" presName="Name0" presStyleCnt="0">
        <dgm:presLayoutVars>
          <dgm:dir/>
          <dgm:resizeHandles val="exact"/>
        </dgm:presLayoutVars>
      </dgm:prSet>
      <dgm:spPr/>
    </dgm:pt>
    <dgm:pt modelId="{A8E7619C-124F-437F-91A7-FA104DD9DFC5}" type="pres">
      <dgm:prSet presAssocID="{A07A2637-94C4-4821-8AC3-AB6C423E362D}" presName="node" presStyleLbl="node1" presStyleIdx="0" presStyleCnt="3">
        <dgm:presLayoutVars>
          <dgm:bulletEnabled val="1"/>
        </dgm:presLayoutVars>
      </dgm:prSet>
      <dgm:spPr/>
    </dgm:pt>
    <dgm:pt modelId="{1F4AC5E1-CA1C-4E4F-A0A6-EC3677CA10C4}" type="pres">
      <dgm:prSet presAssocID="{65FA4C40-ADC0-423A-9E79-977E8FF4080F}" presName="sibTrans" presStyleLbl="sibTrans1D1" presStyleIdx="0" presStyleCnt="2"/>
      <dgm:spPr/>
    </dgm:pt>
    <dgm:pt modelId="{3F5717E6-97CA-4623-BA8F-A57B9D38E213}" type="pres">
      <dgm:prSet presAssocID="{65FA4C40-ADC0-423A-9E79-977E8FF4080F}" presName="connectorText" presStyleLbl="sibTrans1D1" presStyleIdx="0" presStyleCnt="2"/>
      <dgm:spPr/>
    </dgm:pt>
    <dgm:pt modelId="{DAE7E663-21E2-4187-9C16-1DF977095075}" type="pres">
      <dgm:prSet presAssocID="{EA069439-EF9D-4823-AAEE-CCBA42BACBA5}" presName="node" presStyleLbl="node1" presStyleIdx="1" presStyleCnt="3">
        <dgm:presLayoutVars>
          <dgm:bulletEnabled val="1"/>
        </dgm:presLayoutVars>
      </dgm:prSet>
      <dgm:spPr/>
    </dgm:pt>
    <dgm:pt modelId="{BF63C4C3-9583-4D82-8BAC-973BDA853CA5}" type="pres">
      <dgm:prSet presAssocID="{1F2636C2-2AB2-4D03-8D88-D96B96771EA6}" presName="sibTrans" presStyleLbl="sibTrans1D1" presStyleIdx="1" presStyleCnt="2"/>
      <dgm:spPr/>
    </dgm:pt>
    <dgm:pt modelId="{BF67842B-E3F0-4B38-8A30-51E3376FF777}" type="pres">
      <dgm:prSet presAssocID="{1F2636C2-2AB2-4D03-8D88-D96B96771EA6}" presName="connectorText" presStyleLbl="sibTrans1D1" presStyleIdx="1" presStyleCnt="2"/>
      <dgm:spPr/>
    </dgm:pt>
    <dgm:pt modelId="{745A08E9-1064-4625-992A-62BB5CCC6259}" type="pres">
      <dgm:prSet presAssocID="{BFDBD6AB-5C2D-4703-B766-5B9FE0E5B8B8}" presName="node" presStyleLbl="node1" presStyleIdx="2" presStyleCnt="3">
        <dgm:presLayoutVars>
          <dgm:bulletEnabled val="1"/>
        </dgm:presLayoutVars>
      </dgm:prSet>
      <dgm:spPr/>
    </dgm:pt>
  </dgm:ptLst>
  <dgm:cxnLst>
    <dgm:cxn modelId="{7951530D-0D06-4C02-9250-E2165E3DB421}" srcId="{449A6E6B-8F62-4EC5-947C-7A2EA8726429}" destId="{EA069439-EF9D-4823-AAEE-CCBA42BACBA5}" srcOrd="1" destOrd="0" parTransId="{9C1658BA-875C-4F1D-B7C1-F23D9742B8D2}" sibTransId="{1F2636C2-2AB2-4D03-8D88-D96B96771EA6}"/>
    <dgm:cxn modelId="{B323AD0D-D1D0-468C-8642-B891E0D10433}" srcId="{449A6E6B-8F62-4EC5-947C-7A2EA8726429}" destId="{BFDBD6AB-5C2D-4703-B766-5B9FE0E5B8B8}" srcOrd="2" destOrd="0" parTransId="{A30127D0-6D77-488C-9DCD-3E6A26FDC99B}" sibTransId="{CAE7C138-F752-46CC-8582-4F708BADAE19}"/>
    <dgm:cxn modelId="{B4405910-808F-4052-9484-2FEFEDDEDA1A}" type="presOf" srcId="{1F2636C2-2AB2-4D03-8D88-D96B96771EA6}" destId="{BF67842B-E3F0-4B38-8A30-51E3376FF777}" srcOrd="1" destOrd="0" presId="urn:microsoft.com/office/officeart/2005/8/layout/bProcess3"/>
    <dgm:cxn modelId="{DB22B716-C768-4587-81F8-93A2BA8800C1}" type="presOf" srcId="{1F2636C2-2AB2-4D03-8D88-D96B96771EA6}" destId="{BF63C4C3-9583-4D82-8BAC-973BDA853CA5}" srcOrd="0" destOrd="0" presId="urn:microsoft.com/office/officeart/2005/8/layout/bProcess3"/>
    <dgm:cxn modelId="{B4C3FA27-F239-4184-852B-976C7FF82C80}" type="presOf" srcId="{449A6E6B-8F62-4EC5-947C-7A2EA8726429}" destId="{6CD0DDF3-79A9-44F1-8DB6-A8D53B006075}" srcOrd="0" destOrd="0" presId="urn:microsoft.com/office/officeart/2005/8/layout/bProcess3"/>
    <dgm:cxn modelId="{9ECC392C-5E8F-43AA-B264-C13D74194710}" type="presOf" srcId="{65FA4C40-ADC0-423A-9E79-977E8FF4080F}" destId="{1F4AC5E1-CA1C-4E4F-A0A6-EC3677CA10C4}" srcOrd="0" destOrd="0" presId="urn:microsoft.com/office/officeart/2005/8/layout/bProcess3"/>
    <dgm:cxn modelId="{8B2DA531-1CB2-4C01-8441-5B61FFCD100E}" type="presOf" srcId="{EA069439-EF9D-4823-AAEE-CCBA42BACBA5}" destId="{DAE7E663-21E2-4187-9C16-1DF977095075}" srcOrd="0" destOrd="0" presId="urn:microsoft.com/office/officeart/2005/8/layout/bProcess3"/>
    <dgm:cxn modelId="{E92FC260-F22D-4768-A327-6BBEDEF52728}" srcId="{449A6E6B-8F62-4EC5-947C-7A2EA8726429}" destId="{A07A2637-94C4-4821-8AC3-AB6C423E362D}" srcOrd="0" destOrd="0" parTransId="{D580E65D-8210-46D0-B0E0-C21D5B114127}" sibTransId="{65FA4C40-ADC0-423A-9E79-977E8FF4080F}"/>
    <dgm:cxn modelId="{68E7E169-D715-40FA-ABCA-6A5BA8A9AC8D}" type="presOf" srcId="{BFDBD6AB-5C2D-4703-B766-5B9FE0E5B8B8}" destId="{745A08E9-1064-4625-992A-62BB5CCC6259}" srcOrd="0" destOrd="0" presId="urn:microsoft.com/office/officeart/2005/8/layout/bProcess3"/>
    <dgm:cxn modelId="{D8C3D675-D3C5-4535-BF5A-A07478A641A9}" type="presOf" srcId="{65FA4C40-ADC0-423A-9E79-977E8FF4080F}" destId="{3F5717E6-97CA-4623-BA8F-A57B9D38E213}" srcOrd="1" destOrd="0" presId="urn:microsoft.com/office/officeart/2005/8/layout/bProcess3"/>
    <dgm:cxn modelId="{6C475F78-5D9C-4418-ABC4-D00545685260}" type="presOf" srcId="{A07A2637-94C4-4821-8AC3-AB6C423E362D}" destId="{A8E7619C-124F-437F-91A7-FA104DD9DFC5}" srcOrd="0" destOrd="0" presId="urn:microsoft.com/office/officeart/2005/8/layout/bProcess3"/>
    <dgm:cxn modelId="{1CA4DA6F-067C-4B33-B141-AC0787425719}" type="presParOf" srcId="{6CD0DDF3-79A9-44F1-8DB6-A8D53B006075}" destId="{A8E7619C-124F-437F-91A7-FA104DD9DFC5}" srcOrd="0" destOrd="0" presId="urn:microsoft.com/office/officeart/2005/8/layout/bProcess3"/>
    <dgm:cxn modelId="{13469423-4F42-4B77-9515-52674C428060}" type="presParOf" srcId="{6CD0DDF3-79A9-44F1-8DB6-A8D53B006075}" destId="{1F4AC5E1-CA1C-4E4F-A0A6-EC3677CA10C4}" srcOrd="1" destOrd="0" presId="urn:microsoft.com/office/officeart/2005/8/layout/bProcess3"/>
    <dgm:cxn modelId="{9F2F605D-43FD-4C37-82DC-D94B157EAD53}" type="presParOf" srcId="{1F4AC5E1-CA1C-4E4F-A0A6-EC3677CA10C4}" destId="{3F5717E6-97CA-4623-BA8F-A57B9D38E213}" srcOrd="0" destOrd="0" presId="urn:microsoft.com/office/officeart/2005/8/layout/bProcess3"/>
    <dgm:cxn modelId="{7AAEC751-A4F2-41AB-9DA6-B3886659DE8F}" type="presParOf" srcId="{6CD0DDF3-79A9-44F1-8DB6-A8D53B006075}" destId="{DAE7E663-21E2-4187-9C16-1DF977095075}" srcOrd="2" destOrd="0" presId="urn:microsoft.com/office/officeart/2005/8/layout/bProcess3"/>
    <dgm:cxn modelId="{FE68E63E-62FA-4165-8503-54089A6142F6}" type="presParOf" srcId="{6CD0DDF3-79A9-44F1-8DB6-A8D53B006075}" destId="{BF63C4C3-9583-4D82-8BAC-973BDA853CA5}" srcOrd="3" destOrd="0" presId="urn:microsoft.com/office/officeart/2005/8/layout/bProcess3"/>
    <dgm:cxn modelId="{FF184876-B0F7-4062-BB57-68B91C74F865}" type="presParOf" srcId="{BF63C4C3-9583-4D82-8BAC-973BDA853CA5}" destId="{BF67842B-E3F0-4B38-8A30-51E3376FF777}" srcOrd="0" destOrd="0" presId="urn:microsoft.com/office/officeart/2005/8/layout/bProcess3"/>
    <dgm:cxn modelId="{2791B962-6B7A-40A0-A409-F4034ACD31F9}" type="presParOf" srcId="{6CD0DDF3-79A9-44F1-8DB6-A8D53B006075}" destId="{745A08E9-1064-4625-992A-62BB5CCC6259}" srcOrd="4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BCED423-66DB-4952-ABFE-027080C6BFDC}" type="doc">
      <dgm:prSet loTypeId="urn:microsoft.com/office/officeart/2005/8/layout/process2" loCatId="process" qsTypeId="urn:microsoft.com/office/officeart/2005/8/quickstyle/simple1" qsCatId="simple" csTypeId="urn:microsoft.com/office/officeart/2005/8/colors/accent0_2" csCatId="mainScheme" phldr="1"/>
      <dgm:spPr/>
    </dgm:pt>
    <dgm:pt modelId="{3F954F48-181F-4205-ABE7-41094C9BCB2B}">
      <dgm:prSet phldrT="[Texto]"/>
      <dgm:spPr/>
      <dgm:t>
        <a:bodyPr/>
        <a:lstStyle/>
        <a:p>
          <a:r>
            <a:rPr lang="pt-BR" dirty="0">
              <a:solidFill>
                <a:schemeClr val="tx1"/>
              </a:solidFill>
              <a:cs typeface="Calibri Light"/>
            </a:rPr>
            <a:t>Administração</a:t>
          </a:r>
          <a:endParaRPr lang="pt-BR" sz="3000" dirty="0">
            <a:solidFill>
              <a:schemeClr val="tx1"/>
            </a:solidFill>
            <a:latin typeface="Calibri Light"/>
            <a:cs typeface="Calibri Light"/>
          </a:endParaRPr>
        </a:p>
      </dgm:t>
    </dgm:pt>
    <dgm:pt modelId="{C670146B-A88D-43F0-982A-FB3F1D54A3DE}" type="parTrans" cxnId="{D100A550-C8B3-496F-8FC1-ABEB10681000}">
      <dgm:prSet/>
      <dgm:spPr/>
    </dgm:pt>
    <dgm:pt modelId="{699D8675-F8E3-485C-B336-41E931E8CA35}" type="sibTrans" cxnId="{D100A550-C8B3-496F-8FC1-ABEB10681000}">
      <dgm:prSet/>
      <dgm:spPr/>
      <dgm:t>
        <a:bodyPr/>
        <a:lstStyle/>
        <a:p>
          <a:endParaRPr lang="pt-BR"/>
        </a:p>
      </dgm:t>
    </dgm:pt>
    <dgm:pt modelId="{6507D4A8-AB94-4548-9B0D-4532CE998768}">
      <dgm:prSet phldrT="[Texto]"/>
      <dgm:spPr/>
      <dgm:t>
        <a:bodyPr/>
        <a:lstStyle/>
        <a:p>
          <a:r>
            <a:rPr lang="pt-BR" dirty="0">
              <a:solidFill>
                <a:schemeClr val="tx1"/>
              </a:solidFill>
              <a:cs typeface="Calibri Light"/>
            </a:rPr>
            <a:t>Pedido</a:t>
          </a:r>
        </a:p>
      </dgm:t>
    </dgm:pt>
    <dgm:pt modelId="{A818783C-5346-481B-A357-B845CBCE75F5}" type="parTrans" cxnId="{6D93A973-5829-4C57-B108-A7FDF18CF191}">
      <dgm:prSet/>
      <dgm:spPr/>
    </dgm:pt>
    <dgm:pt modelId="{6805E92A-0184-40AA-A22C-42A2D70AE004}" type="sibTrans" cxnId="{6D93A973-5829-4C57-B108-A7FDF18CF191}">
      <dgm:prSet/>
      <dgm:spPr/>
      <dgm:t>
        <a:bodyPr/>
        <a:lstStyle/>
        <a:p>
          <a:endParaRPr lang="pt-BR"/>
        </a:p>
      </dgm:t>
    </dgm:pt>
    <dgm:pt modelId="{F2042100-C6DA-4CFC-AB6C-6F28AF5A0F84}" type="pres">
      <dgm:prSet presAssocID="{DBCED423-66DB-4952-ABFE-027080C6BFDC}" presName="linearFlow" presStyleCnt="0">
        <dgm:presLayoutVars>
          <dgm:resizeHandles val="exact"/>
        </dgm:presLayoutVars>
      </dgm:prSet>
      <dgm:spPr/>
    </dgm:pt>
    <dgm:pt modelId="{EF9E13ED-2476-409D-A8E2-9FBFEAAC8ED8}" type="pres">
      <dgm:prSet presAssocID="{3F954F48-181F-4205-ABE7-41094C9BCB2B}" presName="node" presStyleLbl="node1" presStyleIdx="0" presStyleCnt="2">
        <dgm:presLayoutVars>
          <dgm:bulletEnabled val="1"/>
        </dgm:presLayoutVars>
      </dgm:prSet>
      <dgm:spPr/>
    </dgm:pt>
    <dgm:pt modelId="{7A238C89-B006-4E5C-8D72-2609D449CF0C}" type="pres">
      <dgm:prSet presAssocID="{699D8675-F8E3-485C-B336-41E931E8CA35}" presName="sibTrans" presStyleLbl="sibTrans2D1" presStyleIdx="0" presStyleCnt="1"/>
      <dgm:spPr/>
    </dgm:pt>
    <dgm:pt modelId="{AA284F2A-53D8-4A65-84DB-A9BD9DA3B53C}" type="pres">
      <dgm:prSet presAssocID="{699D8675-F8E3-485C-B336-41E931E8CA35}" presName="connectorText" presStyleLbl="sibTrans2D1" presStyleIdx="0" presStyleCnt="1"/>
      <dgm:spPr/>
    </dgm:pt>
    <dgm:pt modelId="{14228543-54A7-45E5-8FC7-97357B8F0FD2}" type="pres">
      <dgm:prSet presAssocID="{6507D4A8-AB94-4548-9B0D-4532CE998768}" presName="node" presStyleLbl="node1" presStyleIdx="1" presStyleCnt="2">
        <dgm:presLayoutVars>
          <dgm:bulletEnabled val="1"/>
        </dgm:presLayoutVars>
      </dgm:prSet>
      <dgm:spPr/>
    </dgm:pt>
  </dgm:ptLst>
  <dgm:cxnLst>
    <dgm:cxn modelId="{28F11A01-DE10-472D-9C36-DFF508ACFA3F}" type="presOf" srcId="{DBCED423-66DB-4952-ABFE-027080C6BFDC}" destId="{F2042100-C6DA-4CFC-AB6C-6F28AF5A0F84}" srcOrd="0" destOrd="0" presId="urn:microsoft.com/office/officeart/2005/8/layout/process2"/>
    <dgm:cxn modelId="{0650043C-5258-415E-A23F-BD391AA36C2B}" type="presOf" srcId="{699D8675-F8E3-485C-B336-41E931E8CA35}" destId="{7A238C89-B006-4E5C-8D72-2609D449CF0C}" srcOrd="0" destOrd="0" presId="urn:microsoft.com/office/officeart/2005/8/layout/process2"/>
    <dgm:cxn modelId="{D100A550-C8B3-496F-8FC1-ABEB10681000}" srcId="{DBCED423-66DB-4952-ABFE-027080C6BFDC}" destId="{3F954F48-181F-4205-ABE7-41094C9BCB2B}" srcOrd="0" destOrd="0" parTransId="{C670146B-A88D-43F0-982A-FB3F1D54A3DE}" sibTransId="{699D8675-F8E3-485C-B336-41E931E8CA35}"/>
    <dgm:cxn modelId="{6D93A973-5829-4C57-B108-A7FDF18CF191}" srcId="{DBCED423-66DB-4952-ABFE-027080C6BFDC}" destId="{6507D4A8-AB94-4548-9B0D-4532CE998768}" srcOrd="1" destOrd="0" parTransId="{A818783C-5346-481B-A357-B845CBCE75F5}" sibTransId="{6805E92A-0184-40AA-A22C-42A2D70AE004}"/>
    <dgm:cxn modelId="{01949758-C676-4DE1-96EF-C9786DE8A448}" type="presOf" srcId="{3F954F48-181F-4205-ABE7-41094C9BCB2B}" destId="{EF9E13ED-2476-409D-A8E2-9FBFEAAC8ED8}" srcOrd="0" destOrd="0" presId="urn:microsoft.com/office/officeart/2005/8/layout/process2"/>
    <dgm:cxn modelId="{DD45E2D9-3FD4-4608-88D6-9C7FD5C6EFDA}" type="presOf" srcId="{699D8675-F8E3-485C-B336-41E931E8CA35}" destId="{AA284F2A-53D8-4A65-84DB-A9BD9DA3B53C}" srcOrd="1" destOrd="0" presId="urn:microsoft.com/office/officeart/2005/8/layout/process2"/>
    <dgm:cxn modelId="{F4E2EAE5-B385-4E12-AE0A-D0B2E0C25EE4}" type="presOf" srcId="{6507D4A8-AB94-4548-9B0D-4532CE998768}" destId="{14228543-54A7-45E5-8FC7-97357B8F0FD2}" srcOrd="0" destOrd="0" presId="urn:microsoft.com/office/officeart/2005/8/layout/process2"/>
    <dgm:cxn modelId="{A7870944-F29C-48BD-982E-912ECE1A9638}" type="presParOf" srcId="{F2042100-C6DA-4CFC-AB6C-6F28AF5A0F84}" destId="{EF9E13ED-2476-409D-A8E2-9FBFEAAC8ED8}" srcOrd="0" destOrd="0" presId="urn:microsoft.com/office/officeart/2005/8/layout/process2"/>
    <dgm:cxn modelId="{E461633C-D891-4559-8E10-D70AD610A515}" type="presParOf" srcId="{F2042100-C6DA-4CFC-AB6C-6F28AF5A0F84}" destId="{7A238C89-B006-4E5C-8D72-2609D449CF0C}" srcOrd="1" destOrd="0" presId="urn:microsoft.com/office/officeart/2005/8/layout/process2"/>
    <dgm:cxn modelId="{33F9984E-32CB-4C32-B5CB-F75D1B5F8B1B}" type="presParOf" srcId="{7A238C89-B006-4E5C-8D72-2609D449CF0C}" destId="{AA284F2A-53D8-4A65-84DB-A9BD9DA3B53C}" srcOrd="0" destOrd="0" presId="urn:microsoft.com/office/officeart/2005/8/layout/process2"/>
    <dgm:cxn modelId="{F419A6DA-9400-43D3-AF43-A8C4E65E17F3}" type="presParOf" srcId="{F2042100-C6DA-4CFC-AB6C-6F28AF5A0F84}" destId="{14228543-54A7-45E5-8FC7-97357B8F0FD2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8A932B6-9FDA-4030-8017-982F8BBA377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98D29A98-D669-486A-95C0-0C057ED6AF4A}" type="pres">
      <dgm:prSet presAssocID="{C8A932B6-9FDA-4030-8017-982F8BBA3779}" presName="diagram" presStyleCnt="0">
        <dgm:presLayoutVars>
          <dgm:dir/>
          <dgm:resizeHandles val="exact"/>
        </dgm:presLayoutVars>
      </dgm:prSet>
      <dgm:spPr/>
    </dgm:pt>
  </dgm:ptLst>
  <dgm:cxnLst>
    <dgm:cxn modelId="{5D7560B4-2AFD-4B4B-9409-DD9DF9293944}" type="presOf" srcId="{C8A932B6-9FDA-4030-8017-982F8BBA3779}" destId="{98D29A98-D669-486A-95C0-0C057ED6AF4A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4224D6-1BDA-4B7B-8E7E-96D8CA9B0D5A}">
      <dsp:nvSpPr>
        <dsp:cNvPr id="0" name=""/>
        <dsp:cNvSpPr/>
      </dsp:nvSpPr>
      <dsp:spPr>
        <a:xfrm>
          <a:off x="95678" y="10716"/>
          <a:ext cx="2012156" cy="1207293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>
              <a:solidFill>
                <a:schemeClr val="tx1"/>
              </a:solidFill>
            </a:rPr>
            <a:t>Atendimento</a:t>
          </a:r>
        </a:p>
      </dsp:txBody>
      <dsp:txXfrm>
        <a:off x="95678" y="10716"/>
        <a:ext cx="2012156" cy="1207293"/>
      </dsp:txXfrm>
    </dsp:sp>
    <dsp:sp modelId="{B14825C8-573E-4008-9A39-ED60E01CB93E}">
      <dsp:nvSpPr>
        <dsp:cNvPr id="0" name=""/>
        <dsp:cNvSpPr/>
      </dsp:nvSpPr>
      <dsp:spPr>
        <a:xfrm>
          <a:off x="2187596" y="10716"/>
          <a:ext cx="2012156" cy="1207293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>
              <a:solidFill>
                <a:schemeClr val="tx1"/>
              </a:solidFill>
            </a:rPr>
            <a:t>Bebidas</a:t>
          </a:r>
        </a:p>
      </dsp:txBody>
      <dsp:txXfrm>
        <a:off x="2187596" y="10716"/>
        <a:ext cx="2012156" cy="1207293"/>
      </dsp:txXfrm>
    </dsp:sp>
    <dsp:sp modelId="{74609CEF-BAFD-4C6D-9433-33171ACF09EE}">
      <dsp:nvSpPr>
        <dsp:cNvPr id="0" name=""/>
        <dsp:cNvSpPr/>
      </dsp:nvSpPr>
      <dsp:spPr>
        <a:xfrm>
          <a:off x="4273518" y="15424"/>
          <a:ext cx="2012156" cy="1207293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>
              <a:solidFill>
                <a:schemeClr val="tx1"/>
              </a:solidFill>
            </a:rPr>
            <a:t>Caixa</a:t>
          </a:r>
        </a:p>
      </dsp:txBody>
      <dsp:txXfrm>
        <a:off x="4273518" y="15424"/>
        <a:ext cx="2012156" cy="1207293"/>
      </dsp:txXfrm>
    </dsp:sp>
    <dsp:sp modelId="{B318F7E3-978C-434D-8CB4-A86FD3728745}">
      <dsp:nvSpPr>
        <dsp:cNvPr id="0" name=""/>
        <dsp:cNvSpPr/>
      </dsp:nvSpPr>
      <dsp:spPr>
        <a:xfrm>
          <a:off x="2182404" y="1282717"/>
          <a:ext cx="2012156" cy="1207293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>
              <a:solidFill>
                <a:schemeClr val="tx1"/>
              </a:solidFill>
            </a:rPr>
            <a:t>Balcão</a:t>
          </a:r>
        </a:p>
      </dsp:txBody>
      <dsp:txXfrm>
        <a:off x="2182404" y="1282717"/>
        <a:ext cx="2012156" cy="1207293"/>
      </dsp:txXfrm>
    </dsp:sp>
    <dsp:sp modelId="{8AD5158C-7918-48C5-8BAD-FE0050BE5BB4}">
      <dsp:nvSpPr>
        <dsp:cNvPr id="0" name=""/>
        <dsp:cNvSpPr/>
      </dsp:nvSpPr>
      <dsp:spPr>
        <a:xfrm>
          <a:off x="104591" y="1284503"/>
          <a:ext cx="2012156" cy="1207293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>
              <a:solidFill>
                <a:schemeClr val="tx1"/>
              </a:solidFill>
            </a:rPr>
            <a:t>Cozinha</a:t>
          </a:r>
        </a:p>
      </dsp:txBody>
      <dsp:txXfrm>
        <a:off x="104591" y="1284503"/>
        <a:ext cx="2012156" cy="12072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AC5E1-CA1C-4E4F-A0A6-EC3677CA10C4}">
      <dsp:nvSpPr>
        <dsp:cNvPr id="0" name=""/>
        <dsp:cNvSpPr/>
      </dsp:nvSpPr>
      <dsp:spPr>
        <a:xfrm>
          <a:off x="2048523" y="932594"/>
          <a:ext cx="4407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0753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2257116" y="975957"/>
        <a:ext cx="23567" cy="4713"/>
      </dsp:txXfrm>
    </dsp:sp>
    <dsp:sp modelId="{A8E7619C-124F-437F-91A7-FA104DD9DFC5}">
      <dsp:nvSpPr>
        <dsp:cNvPr id="0" name=""/>
        <dsp:cNvSpPr/>
      </dsp:nvSpPr>
      <dsp:spPr>
        <a:xfrm>
          <a:off x="959" y="363505"/>
          <a:ext cx="2049363" cy="122961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kern="1200" dirty="0">
              <a:solidFill>
                <a:srgbClr val="000000"/>
              </a:solidFill>
              <a:latin typeface="Calibri Light"/>
              <a:cs typeface="Calibri Light"/>
            </a:rPr>
            <a:t>Estoque</a:t>
          </a:r>
        </a:p>
      </dsp:txBody>
      <dsp:txXfrm>
        <a:off x="959" y="363505"/>
        <a:ext cx="2049363" cy="1229617"/>
      </dsp:txXfrm>
    </dsp:sp>
    <dsp:sp modelId="{BF63C4C3-9583-4D82-8BAC-973BDA853CA5}">
      <dsp:nvSpPr>
        <dsp:cNvPr id="0" name=""/>
        <dsp:cNvSpPr/>
      </dsp:nvSpPr>
      <dsp:spPr>
        <a:xfrm>
          <a:off x="1025641" y="1591323"/>
          <a:ext cx="2520716" cy="440753"/>
        </a:xfrm>
        <a:custGeom>
          <a:avLst/>
          <a:gdLst/>
          <a:ahLst/>
          <a:cxnLst/>
          <a:rect l="0" t="0" r="0" b="0"/>
          <a:pathLst>
            <a:path>
              <a:moveTo>
                <a:pt x="2520716" y="0"/>
              </a:moveTo>
              <a:lnTo>
                <a:pt x="2520716" y="237476"/>
              </a:lnTo>
              <a:lnTo>
                <a:pt x="0" y="237476"/>
              </a:lnTo>
              <a:lnTo>
                <a:pt x="0" y="440753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2221889" y="1809343"/>
        <a:ext cx="128220" cy="4713"/>
      </dsp:txXfrm>
    </dsp:sp>
    <dsp:sp modelId="{DAE7E663-21E2-4187-9C16-1DF977095075}">
      <dsp:nvSpPr>
        <dsp:cNvPr id="0" name=""/>
        <dsp:cNvSpPr/>
      </dsp:nvSpPr>
      <dsp:spPr>
        <a:xfrm>
          <a:off x="2521676" y="363505"/>
          <a:ext cx="2049363" cy="122961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kern="1200" dirty="0">
              <a:solidFill>
                <a:srgbClr val="000000"/>
              </a:solidFill>
              <a:latin typeface="Calibri Light"/>
              <a:cs typeface="Calibri Light"/>
            </a:rPr>
            <a:t>Cozinha </a:t>
          </a:r>
        </a:p>
      </dsp:txBody>
      <dsp:txXfrm>
        <a:off x="2521676" y="363505"/>
        <a:ext cx="2049363" cy="1229617"/>
      </dsp:txXfrm>
    </dsp:sp>
    <dsp:sp modelId="{745A08E9-1064-4625-992A-62BB5CCC6259}">
      <dsp:nvSpPr>
        <dsp:cNvPr id="0" name=""/>
        <dsp:cNvSpPr/>
      </dsp:nvSpPr>
      <dsp:spPr>
        <a:xfrm>
          <a:off x="959" y="2064476"/>
          <a:ext cx="2049363" cy="122961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kern="1200" dirty="0">
              <a:solidFill>
                <a:srgbClr val="000000"/>
              </a:solidFill>
              <a:latin typeface="Calibri Light"/>
              <a:cs typeface="Calibri Light"/>
            </a:rPr>
            <a:t>Balcão</a:t>
          </a:r>
        </a:p>
      </dsp:txBody>
      <dsp:txXfrm>
        <a:off x="959" y="2064476"/>
        <a:ext cx="2049363" cy="12296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9E13ED-2476-409D-A8E2-9FBFEAAC8ED8}">
      <dsp:nvSpPr>
        <dsp:cNvPr id="0" name=""/>
        <dsp:cNvSpPr/>
      </dsp:nvSpPr>
      <dsp:spPr>
        <a:xfrm>
          <a:off x="969585" y="446"/>
          <a:ext cx="2632829" cy="1462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dirty="0">
              <a:solidFill>
                <a:schemeClr val="tx1"/>
              </a:solidFill>
              <a:cs typeface="Calibri Light"/>
            </a:rPr>
            <a:t>Administração</a:t>
          </a:r>
          <a:endParaRPr lang="pt-BR" sz="3100" kern="1200" dirty="0">
            <a:solidFill>
              <a:schemeClr val="tx1"/>
            </a:solidFill>
            <a:latin typeface="Calibri Light"/>
            <a:cs typeface="Calibri Light"/>
          </a:endParaRPr>
        </a:p>
      </dsp:txBody>
      <dsp:txXfrm>
        <a:off x="1012425" y="43286"/>
        <a:ext cx="2547149" cy="1377002"/>
      </dsp:txXfrm>
    </dsp:sp>
    <dsp:sp modelId="{7A238C89-B006-4E5C-8D72-2609D449CF0C}">
      <dsp:nvSpPr>
        <dsp:cNvPr id="0" name=""/>
        <dsp:cNvSpPr/>
      </dsp:nvSpPr>
      <dsp:spPr>
        <a:xfrm rot="5400000">
          <a:off x="2011746" y="1499696"/>
          <a:ext cx="548506" cy="658207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500" kern="1200"/>
        </a:p>
      </dsp:txBody>
      <dsp:txXfrm rot="-5400000">
        <a:off x="2088537" y="1554546"/>
        <a:ext cx="394925" cy="383954"/>
      </dsp:txXfrm>
    </dsp:sp>
    <dsp:sp modelId="{14228543-54A7-45E5-8FC7-97357B8F0FD2}">
      <dsp:nvSpPr>
        <dsp:cNvPr id="0" name=""/>
        <dsp:cNvSpPr/>
      </dsp:nvSpPr>
      <dsp:spPr>
        <a:xfrm>
          <a:off x="969585" y="2194470"/>
          <a:ext cx="2632829" cy="1462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dirty="0">
              <a:solidFill>
                <a:schemeClr val="tx1"/>
              </a:solidFill>
              <a:cs typeface="Calibri Light"/>
            </a:rPr>
            <a:t>Pedido</a:t>
          </a:r>
        </a:p>
      </dsp:txBody>
      <dsp:txXfrm>
        <a:off x="1012425" y="2237310"/>
        <a:ext cx="2547149" cy="13770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FB1C5-5DD2-41D2-B2D8-0B5BB0F54B38}" type="datetimeFigureOut">
              <a:rPr lang="pt-BR" smtClean="0"/>
              <a:t>12/03/2019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CF557-4899-4A92-BCE2-1898A31E0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5984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FB1C5-5DD2-41D2-B2D8-0B5BB0F54B38}" type="datetimeFigureOut">
              <a:rPr lang="pt-BR" smtClean="0"/>
              <a:t>12/03/2019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CF557-4899-4A92-BCE2-1898A31E0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3089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FB1C5-5DD2-41D2-B2D8-0B5BB0F54B38}" type="datetimeFigureOut">
              <a:rPr lang="pt-BR" smtClean="0"/>
              <a:t>12/03/2019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CF557-4899-4A92-BCE2-1898A31E0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6460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FB1C5-5DD2-41D2-B2D8-0B5BB0F54B38}" type="datetimeFigureOut">
              <a:rPr lang="pt-BR" smtClean="0"/>
              <a:t>12/03/2019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CF557-4899-4A92-BCE2-1898A31E0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665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FB1C5-5DD2-41D2-B2D8-0B5BB0F54B38}" type="datetimeFigureOut">
              <a:rPr lang="pt-BR" smtClean="0"/>
              <a:t>12/03/2019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CF557-4899-4A92-BCE2-1898A31E0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4341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FB1C5-5DD2-41D2-B2D8-0B5BB0F54B38}" type="datetimeFigureOut">
              <a:rPr lang="pt-BR" smtClean="0"/>
              <a:t>12/03/2019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CF557-4899-4A92-BCE2-1898A31E0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825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FB1C5-5DD2-41D2-B2D8-0B5BB0F54B38}" type="datetimeFigureOut">
              <a:rPr lang="pt-BR" smtClean="0"/>
              <a:t>12/03/2019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CF557-4899-4A92-BCE2-1898A31E0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655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FB1C5-5DD2-41D2-B2D8-0B5BB0F54B38}" type="datetimeFigureOut">
              <a:rPr lang="pt-BR" smtClean="0"/>
              <a:t>12/03/2019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CF557-4899-4A92-BCE2-1898A31E0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1657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FB1C5-5DD2-41D2-B2D8-0B5BB0F54B38}" type="datetimeFigureOut">
              <a:rPr lang="pt-BR" smtClean="0"/>
              <a:t>12/03/2019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CF557-4899-4A92-BCE2-1898A31E0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5711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FB1C5-5DD2-41D2-B2D8-0B5BB0F54B38}" type="datetimeFigureOut">
              <a:rPr lang="pt-BR" smtClean="0"/>
              <a:t>12/03/2019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CF557-4899-4A92-BCE2-1898A31E0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286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FB1C5-5DD2-41D2-B2D8-0B5BB0F54B38}" type="datetimeFigureOut">
              <a:rPr lang="pt-BR" smtClean="0"/>
              <a:t>12/03/2019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CF557-4899-4A92-BCE2-1898A31E0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9137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FB1C5-5DD2-41D2-B2D8-0B5BB0F54B38}" type="datetimeFigureOut">
              <a:rPr lang="pt-BR" smtClean="0"/>
              <a:t>12/03/2019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CF557-4899-4A92-BCE2-1898A31E0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965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96816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i="1" u="sng" dirty="0"/>
              <a:t>Contexto de Negócio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112" y="1190562"/>
            <a:ext cx="1140604" cy="1274793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515723" y="2586990"/>
            <a:ext cx="1175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i="1" dirty="0"/>
              <a:t>Clientes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372661" y="5961350"/>
            <a:ext cx="1856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i="1" dirty="0"/>
              <a:t>Fornecedores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8625907" y="4792906"/>
            <a:ext cx="1282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/>
              <a:t>Lanchonete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260" y="4613680"/>
            <a:ext cx="1140604" cy="1274793"/>
          </a:xfrm>
          <a:prstGeom prst="rect">
            <a:avLst/>
          </a:prstGeom>
        </p:spPr>
      </p:pic>
      <p:cxnSp>
        <p:nvCxnSpPr>
          <p:cNvPr id="13" name="Conector reto 12"/>
          <p:cNvCxnSpPr>
            <a:stCxn id="5" idx="3"/>
          </p:cNvCxnSpPr>
          <p:nvPr/>
        </p:nvCxnSpPr>
        <p:spPr>
          <a:xfrm>
            <a:off x="2294716" y="1827959"/>
            <a:ext cx="1220220" cy="2468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11" idx="3"/>
          </p:cNvCxnSpPr>
          <p:nvPr/>
        </p:nvCxnSpPr>
        <p:spPr>
          <a:xfrm flipV="1">
            <a:off x="2300864" y="5196882"/>
            <a:ext cx="1214072" cy="541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4216312" y="859283"/>
            <a:ext cx="1858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Realizar Refeições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216312" y="1180489"/>
            <a:ext cx="308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Encomenda (Retirada/Entrada)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4216312" y="1497200"/>
            <a:ext cx="326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Assinar Serviço Mensal (Pacote)?</a:t>
            </a:r>
          </a:p>
        </p:txBody>
      </p:sp>
      <p:cxnSp>
        <p:nvCxnSpPr>
          <p:cNvPr id="21" name="Conector reto 20"/>
          <p:cNvCxnSpPr/>
          <p:nvPr/>
        </p:nvCxnSpPr>
        <p:spPr>
          <a:xfrm flipV="1">
            <a:off x="3132818" y="1144963"/>
            <a:ext cx="1011854" cy="8558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 flipV="1">
            <a:off x="3136531" y="1470915"/>
            <a:ext cx="979819" cy="5188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 flipV="1">
            <a:off x="3136531" y="1746794"/>
            <a:ext cx="1011854" cy="2491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3734994" y="5330394"/>
            <a:ext cx="2143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Fornecer mercadoria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3734994" y="5592018"/>
            <a:ext cx="123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Orçamento</a:t>
            </a:r>
          </a:p>
        </p:txBody>
      </p:sp>
      <p:cxnSp>
        <p:nvCxnSpPr>
          <p:cNvPr id="25" name="Conector reto 24"/>
          <p:cNvCxnSpPr/>
          <p:nvPr/>
        </p:nvCxnSpPr>
        <p:spPr>
          <a:xfrm>
            <a:off x="3114095" y="5213132"/>
            <a:ext cx="598223" cy="5501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>
            <a:off x="3114095" y="5212286"/>
            <a:ext cx="598223" cy="2927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ângulo 35"/>
          <p:cNvSpPr/>
          <p:nvPr/>
        </p:nvSpPr>
        <p:spPr>
          <a:xfrm>
            <a:off x="3514936" y="2076450"/>
            <a:ext cx="6410114" cy="31027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ysClr val="windowText" lastClr="000000"/>
                </a:solidFill>
              </a:rPr>
              <a:t>Titãs De Ouro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11696700" y="16385"/>
            <a:ext cx="49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27521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872" y="906199"/>
            <a:ext cx="1140604" cy="1274793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1919211" y="2140855"/>
            <a:ext cx="1035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i="1" dirty="0"/>
              <a:t>Cliente</a:t>
            </a:r>
          </a:p>
        </p:txBody>
      </p:sp>
      <p:graphicFrame>
        <p:nvGraphicFramePr>
          <p:cNvPr id="14" name="Diagrama 13"/>
          <p:cNvGraphicFramePr/>
          <p:nvPr>
            <p:extLst>
              <p:ext uri="{D42A27DB-BD31-4B8C-83A1-F6EECF244321}">
                <p14:modId xmlns:p14="http://schemas.microsoft.com/office/powerpoint/2010/main" val="1686157423"/>
              </p:ext>
            </p:extLst>
          </p:nvPr>
        </p:nvGraphicFramePr>
        <p:xfrm>
          <a:off x="3524250" y="2140854"/>
          <a:ext cx="6438900" cy="38924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6" name="Conector de seta reta 15"/>
          <p:cNvCxnSpPr/>
          <p:nvPr/>
        </p:nvCxnSpPr>
        <p:spPr>
          <a:xfrm>
            <a:off x="5353050" y="2371688"/>
            <a:ext cx="27432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5448300" y="3009900"/>
            <a:ext cx="571500" cy="17145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>
            <a:off x="5353050" y="3181350"/>
            <a:ext cx="666750" cy="4191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>
            <a:off x="5067300" y="3181350"/>
            <a:ext cx="190500" cy="4191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ângulo 38"/>
          <p:cNvSpPr/>
          <p:nvPr/>
        </p:nvSpPr>
        <p:spPr>
          <a:xfrm>
            <a:off x="3514936" y="2076450"/>
            <a:ext cx="6410114" cy="31027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ysClr val="windowText" lastClr="000000"/>
              </a:solidFill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8625907" y="4792906"/>
            <a:ext cx="1282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/>
              <a:t>Lanchonete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0" y="96816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i="1" u="sng" dirty="0"/>
              <a:t>Cenário Realizar Refeição</a:t>
            </a:r>
          </a:p>
        </p:txBody>
      </p:sp>
      <p:cxnSp>
        <p:nvCxnSpPr>
          <p:cNvPr id="63" name="Conector em curva 62"/>
          <p:cNvCxnSpPr/>
          <p:nvPr/>
        </p:nvCxnSpPr>
        <p:spPr>
          <a:xfrm>
            <a:off x="3041154" y="1369323"/>
            <a:ext cx="947563" cy="1002365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ixaDeTexto 76"/>
          <p:cNvSpPr txBox="1"/>
          <p:nvPr/>
        </p:nvSpPr>
        <p:spPr>
          <a:xfrm>
            <a:off x="11696700" y="16385"/>
            <a:ext cx="49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14471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Diagrama 13"/>
          <p:cNvGraphicFramePr/>
          <p:nvPr>
            <p:extLst>
              <p:ext uri="{D42A27DB-BD31-4B8C-83A1-F6EECF244321}">
                <p14:modId xmlns:p14="http://schemas.microsoft.com/office/powerpoint/2010/main" val="2207879245"/>
              </p:ext>
            </p:extLst>
          </p:nvPr>
        </p:nvGraphicFramePr>
        <p:xfrm>
          <a:off x="4750498" y="2297268"/>
          <a:ext cx="2691003" cy="1293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5" name="CaixaDeTexto 44"/>
          <p:cNvSpPr txBox="1"/>
          <p:nvPr/>
        </p:nvSpPr>
        <p:spPr>
          <a:xfrm>
            <a:off x="0" y="96816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i="1" u="sng" dirty="0"/>
              <a:t>Cenário Realizar Refeição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5834" y="2076450"/>
            <a:ext cx="1140604" cy="1274793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1153156" y="3369904"/>
            <a:ext cx="1035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i="1" dirty="0"/>
              <a:t>Cliente</a:t>
            </a:r>
          </a:p>
        </p:txBody>
      </p:sp>
      <p:cxnSp>
        <p:nvCxnSpPr>
          <p:cNvPr id="5" name="Conector reto 4"/>
          <p:cNvCxnSpPr>
            <a:endCxn id="45" idx="2"/>
          </p:cNvCxnSpPr>
          <p:nvPr/>
        </p:nvCxnSpPr>
        <p:spPr>
          <a:xfrm flipV="1">
            <a:off x="2281707" y="558481"/>
            <a:ext cx="3814293" cy="15179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endCxn id="45" idx="2"/>
          </p:cNvCxnSpPr>
          <p:nvPr/>
        </p:nvCxnSpPr>
        <p:spPr>
          <a:xfrm flipV="1">
            <a:off x="6096000" y="558481"/>
            <a:ext cx="0" cy="17673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o 19"/>
          <p:cNvGrpSpPr/>
          <p:nvPr/>
        </p:nvGrpSpPr>
        <p:grpSpPr>
          <a:xfrm>
            <a:off x="5089922" y="2325865"/>
            <a:ext cx="2012156" cy="1207293"/>
            <a:chOff x="95678" y="10716"/>
            <a:chExt cx="2012156" cy="1207293"/>
          </a:xfrm>
        </p:grpSpPr>
        <p:sp>
          <p:nvSpPr>
            <p:cNvPr id="21" name="Retângulo 20"/>
            <p:cNvSpPr/>
            <p:nvPr/>
          </p:nvSpPr>
          <p:spPr>
            <a:xfrm>
              <a:off x="95678" y="10716"/>
              <a:ext cx="2012156" cy="1207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etângulo 21"/>
            <p:cNvSpPr/>
            <p:nvPr/>
          </p:nvSpPr>
          <p:spPr>
            <a:xfrm>
              <a:off x="95678" y="10716"/>
              <a:ext cx="2012156" cy="12072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2600" kern="1200" dirty="0">
                  <a:solidFill>
                    <a:schemeClr val="tx1"/>
                  </a:solidFill>
                </a:rPr>
                <a:t>Atendimento</a:t>
              </a:r>
            </a:p>
          </p:txBody>
        </p:sp>
      </p:grpSp>
      <p:cxnSp>
        <p:nvCxnSpPr>
          <p:cNvPr id="23" name="Conector reto 22"/>
          <p:cNvCxnSpPr>
            <a:endCxn id="21" idx="2"/>
          </p:cNvCxnSpPr>
          <p:nvPr/>
        </p:nvCxnSpPr>
        <p:spPr>
          <a:xfrm flipV="1">
            <a:off x="3886200" y="3533158"/>
            <a:ext cx="2209800" cy="7848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2149565" y="4217242"/>
            <a:ext cx="2105192" cy="10772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pt-BR" sz="2400" i="1"/>
              <a:t>Capacidade</a:t>
            </a:r>
          </a:p>
          <a:p>
            <a:r>
              <a:rPr lang="pt-BR" sz="2000" i="1" dirty="0"/>
              <a:t>-Fornecer Refeição</a:t>
            </a:r>
            <a:endParaRPr lang="pt-BR" sz="2000" i="1" dirty="0">
              <a:cs typeface="Calibri"/>
            </a:endParaRPr>
          </a:p>
          <a:p>
            <a:pPr algn="ctr"/>
            <a:endParaRPr lang="pt-BR" sz="2000" i="1" dirty="0">
              <a:cs typeface="Calibri"/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11696700" y="16385"/>
            <a:ext cx="49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04248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aixaDeTexto 44"/>
          <p:cNvSpPr txBox="1"/>
          <p:nvPr/>
        </p:nvSpPr>
        <p:spPr>
          <a:xfrm>
            <a:off x="0" y="96816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i="1" u="sng" dirty="0"/>
              <a:t>Capacidade Fornecer Refeição</a:t>
            </a:r>
          </a:p>
        </p:txBody>
      </p:sp>
      <p:sp>
        <p:nvSpPr>
          <p:cNvPr id="2" name="Retângulo 1"/>
          <p:cNvSpPr/>
          <p:nvPr/>
        </p:nvSpPr>
        <p:spPr>
          <a:xfrm>
            <a:off x="723900" y="736600"/>
            <a:ext cx="1244600" cy="558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i="1" dirty="0">
                <a:solidFill>
                  <a:sysClr val="windowText" lastClr="000000"/>
                </a:solidFill>
              </a:rPr>
              <a:t>Cliente</a:t>
            </a:r>
          </a:p>
        </p:txBody>
      </p:sp>
      <p:sp>
        <p:nvSpPr>
          <p:cNvPr id="3" name="Elipse 2"/>
          <p:cNvSpPr/>
          <p:nvPr/>
        </p:nvSpPr>
        <p:spPr>
          <a:xfrm>
            <a:off x="2015176" y="1867537"/>
            <a:ext cx="1672500" cy="10664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ysClr val="windowText" lastClr="000000"/>
                </a:solidFill>
              </a:rPr>
              <a:t>Atender Cliente</a:t>
            </a:r>
          </a:p>
        </p:txBody>
      </p:sp>
      <p:sp>
        <p:nvSpPr>
          <p:cNvPr id="17" name="Elipse 16"/>
          <p:cNvSpPr/>
          <p:nvPr/>
        </p:nvSpPr>
        <p:spPr>
          <a:xfrm>
            <a:off x="3947068" y="1867537"/>
            <a:ext cx="1634208" cy="10664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ysClr val="windowText" lastClr="000000"/>
                </a:solidFill>
              </a:rPr>
              <a:t>Tomar pedido</a:t>
            </a:r>
          </a:p>
        </p:txBody>
      </p:sp>
      <p:sp>
        <p:nvSpPr>
          <p:cNvPr id="24" name="Elipse 23"/>
          <p:cNvSpPr/>
          <p:nvPr/>
        </p:nvSpPr>
        <p:spPr>
          <a:xfrm>
            <a:off x="3761961" y="4476738"/>
            <a:ext cx="1841500" cy="1143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ysClr val="windowText" lastClr="000000"/>
                </a:solidFill>
              </a:rPr>
              <a:t>Fornecer o Pedido</a:t>
            </a:r>
          </a:p>
        </p:txBody>
      </p:sp>
      <p:sp>
        <p:nvSpPr>
          <p:cNvPr id="25" name="Elipse 24"/>
          <p:cNvSpPr/>
          <p:nvPr/>
        </p:nvSpPr>
        <p:spPr>
          <a:xfrm>
            <a:off x="5652787" y="1908115"/>
            <a:ext cx="1600176" cy="1143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ysClr val="windowText" lastClr="000000"/>
                </a:solidFill>
              </a:rPr>
              <a:t>Solicita itens do Pedido</a:t>
            </a:r>
          </a:p>
        </p:txBody>
      </p:sp>
      <p:sp>
        <p:nvSpPr>
          <p:cNvPr id="27" name="Retângulo 26"/>
          <p:cNvSpPr/>
          <p:nvPr/>
        </p:nvSpPr>
        <p:spPr>
          <a:xfrm>
            <a:off x="8024246" y="585629"/>
            <a:ext cx="1244600" cy="558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i="1" dirty="0">
                <a:solidFill>
                  <a:sysClr val="windowText" lastClr="000000"/>
                </a:solidFill>
              </a:rPr>
              <a:t>Balcão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7998229" y="1473519"/>
            <a:ext cx="1244600" cy="558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i="1" dirty="0">
                <a:solidFill>
                  <a:sysClr val="windowText" lastClr="000000"/>
                </a:solidFill>
              </a:rPr>
              <a:t>Cozinha</a:t>
            </a:r>
          </a:p>
        </p:txBody>
      </p:sp>
      <p:sp>
        <p:nvSpPr>
          <p:cNvPr id="29" name="Retângulo 28"/>
          <p:cNvSpPr/>
          <p:nvPr/>
        </p:nvSpPr>
        <p:spPr>
          <a:xfrm>
            <a:off x="8686362" y="2200215"/>
            <a:ext cx="1244600" cy="558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i="1" dirty="0">
                <a:solidFill>
                  <a:sysClr val="windowText" lastClr="000000"/>
                </a:solidFill>
              </a:rPr>
              <a:t>Bebidas</a:t>
            </a:r>
          </a:p>
        </p:txBody>
      </p:sp>
      <p:sp>
        <p:nvSpPr>
          <p:cNvPr id="30" name="Retângulo 29"/>
          <p:cNvSpPr/>
          <p:nvPr/>
        </p:nvSpPr>
        <p:spPr>
          <a:xfrm>
            <a:off x="7585155" y="3837764"/>
            <a:ext cx="1244600" cy="558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i="1" dirty="0">
                <a:solidFill>
                  <a:sysClr val="windowText" lastClr="000000"/>
                </a:solidFill>
              </a:rPr>
              <a:t>Caixa</a:t>
            </a:r>
          </a:p>
        </p:txBody>
      </p:sp>
      <p:sp>
        <p:nvSpPr>
          <p:cNvPr id="4" name="Retângulo 3"/>
          <p:cNvSpPr/>
          <p:nvPr/>
        </p:nvSpPr>
        <p:spPr>
          <a:xfrm>
            <a:off x="2347396" y="3337130"/>
            <a:ext cx="1029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i="1" dirty="0">
                <a:solidFill>
                  <a:sysClr val="windowText" lastClr="000000"/>
                </a:solidFill>
              </a:rPr>
              <a:t>Cardápio</a:t>
            </a:r>
          </a:p>
        </p:txBody>
      </p:sp>
      <p:sp>
        <p:nvSpPr>
          <p:cNvPr id="37" name="Retângulo 36"/>
          <p:cNvSpPr/>
          <p:nvPr/>
        </p:nvSpPr>
        <p:spPr>
          <a:xfrm>
            <a:off x="7654224" y="5852283"/>
            <a:ext cx="6880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400" i="1" dirty="0">
                <a:solidFill>
                  <a:sysClr val="windowText" lastClr="000000"/>
                </a:solidFill>
              </a:rPr>
              <a:t>bebida</a:t>
            </a:r>
          </a:p>
        </p:txBody>
      </p:sp>
      <p:sp>
        <p:nvSpPr>
          <p:cNvPr id="38" name="Retângulo 37"/>
          <p:cNvSpPr/>
          <p:nvPr/>
        </p:nvSpPr>
        <p:spPr>
          <a:xfrm>
            <a:off x="7678845" y="6145420"/>
            <a:ext cx="5816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400" i="1" dirty="0">
                <a:solidFill>
                  <a:sysClr val="windowText" lastClr="000000"/>
                </a:solidFill>
              </a:rPr>
              <a:t>prato</a:t>
            </a:r>
          </a:p>
        </p:txBody>
      </p:sp>
      <p:sp>
        <p:nvSpPr>
          <p:cNvPr id="39" name="Retângulo 38"/>
          <p:cNvSpPr/>
          <p:nvPr/>
        </p:nvSpPr>
        <p:spPr>
          <a:xfrm>
            <a:off x="7641257" y="6496087"/>
            <a:ext cx="765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400" i="1" dirty="0">
                <a:solidFill>
                  <a:sysClr val="windowText" lastClr="000000"/>
                </a:solidFill>
              </a:rPr>
              <a:t>produto</a:t>
            </a:r>
          </a:p>
        </p:txBody>
      </p:sp>
      <p:sp>
        <p:nvSpPr>
          <p:cNvPr id="41" name="Retângulo 40"/>
          <p:cNvSpPr/>
          <p:nvPr/>
        </p:nvSpPr>
        <p:spPr>
          <a:xfrm>
            <a:off x="1404388" y="1549399"/>
            <a:ext cx="8451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400" i="1" dirty="0">
                <a:solidFill>
                  <a:sysClr val="windowText" lastClr="000000"/>
                </a:solidFill>
              </a:rPr>
              <a:t>Cardápio</a:t>
            </a:r>
          </a:p>
        </p:txBody>
      </p:sp>
      <p:sp>
        <p:nvSpPr>
          <p:cNvPr id="42" name="Retângulo 41"/>
          <p:cNvSpPr/>
          <p:nvPr/>
        </p:nvSpPr>
        <p:spPr>
          <a:xfrm rot="836799">
            <a:off x="2347245" y="4940483"/>
            <a:ext cx="12046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400" i="1" dirty="0">
                <a:solidFill>
                  <a:sysClr val="windowText" lastClr="000000"/>
                </a:solidFill>
              </a:rPr>
              <a:t>Pedido Pronto</a:t>
            </a:r>
          </a:p>
        </p:txBody>
      </p:sp>
      <p:cxnSp>
        <p:nvCxnSpPr>
          <p:cNvPr id="8" name="Conector em curva 7"/>
          <p:cNvCxnSpPr>
            <a:stCxn id="3" idx="2"/>
            <a:endCxn id="2" idx="2"/>
          </p:cNvCxnSpPr>
          <p:nvPr/>
        </p:nvCxnSpPr>
        <p:spPr>
          <a:xfrm rot="10800000">
            <a:off x="1346200" y="1295400"/>
            <a:ext cx="668976" cy="1105378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tângulo 42"/>
          <p:cNvSpPr/>
          <p:nvPr/>
        </p:nvSpPr>
        <p:spPr>
          <a:xfrm>
            <a:off x="2471274" y="1228915"/>
            <a:ext cx="14415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i="1" dirty="0">
                <a:solidFill>
                  <a:sysClr val="windowText" lastClr="000000"/>
                </a:solidFill>
              </a:rPr>
              <a:t>Solicitação de Cardápio</a:t>
            </a:r>
          </a:p>
        </p:txBody>
      </p:sp>
      <p:cxnSp>
        <p:nvCxnSpPr>
          <p:cNvPr id="44" name="Conector em curva 43"/>
          <p:cNvCxnSpPr>
            <a:endCxn id="3" idx="0"/>
          </p:cNvCxnSpPr>
          <p:nvPr/>
        </p:nvCxnSpPr>
        <p:spPr>
          <a:xfrm>
            <a:off x="1968500" y="1016000"/>
            <a:ext cx="882926" cy="851537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em curva 45"/>
          <p:cNvCxnSpPr>
            <a:endCxn id="17" idx="0"/>
          </p:cNvCxnSpPr>
          <p:nvPr/>
        </p:nvCxnSpPr>
        <p:spPr>
          <a:xfrm>
            <a:off x="1992573" y="888254"/>
            <a:ext cx="2771599" cy="979283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>
            <a:off x="2347396" y="3336971"/>
            <a:ext cx="10080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/>
          <p:cNvCxnSpPr/>
          <p:nvPr/>
        </p:nvCxnSpPr>
        <p:spPr>
          <a:xfrm>
            <a:off x="2347395" y="3717812"/>
            <a:ext cx="10080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/>
          <p:cNvCxnSpPr>
            <a:endCxn id="4" idx="0"/>
          </p:cNvCxnSpPr>
          <p:nvPr/>
        </p:nvCxnSpPr>
        <p:spPr>
          <a:xfrm>
            <a:off x="2851426" y="2934018"/>
            <a:ext cx="10695" cy="4031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em curva 70"/>
          <p:cNvCxnSpPr>
            <a:endCxn id="17" idx="3"/>
          </p:cNvCxnSpPr>
          <p:nvPr/>
        </p:nvCxnSpPr>
        <p:spPr>
          <a:xfrm flipV="1">
            <a:off x="3286561" y="2777835"/>
            <a:ext cx="899831" cy="559136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tângulo 71"/>
          <p:cNvSpPr/>
          <p:nvPr/>
        </p:nvSpPr>
        <p:spPr>
          <a:xfrm>
            <a:off x="4365803" y="3334777"/>
            <a:ext cx="818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i="1" dirty="0">
                <a:solidFill>
                  <a:sysClr val="windowText" lastClr="000000"/>
                </a:solidFill>
              </a:rPr>
              <a:t>Pedido</a:t>
            </a:r>
          </a:p>
        </p:txBody>
      </p:sp>
      <p:cxnSp>
        <p:nvCxnSpPr>
          <p:cNvPr id="73" name="Conector reto 72"/>
          <p:cNvCxnSpPr/>
          <p:nvPr/>
        </p:nvCxnSpPr>
        <p:spPr>
          <a:xfrm>
            <a:off x="4260101" y="3334618"/>
            <a:ext cx="10080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to 73"/>
          <p:cNvCxnSpPr/>
          <p:nvPr/>
        </p:nvCxnSpPr>
        <p:spPr>
          <a:xfrm>
            <a:off x="4260100" y="3715459"/>
            <a:ext cx="10080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>
            <a:stCxn id="17" idx="4"/>
            <a:endCxn id="72" idx="0"/>
          </p:cNvCxnSpPr>
          <p:nvPr/>
        </p:nvCxnSpPr>
        <p:spPr>
          <a:xfrm>
            <a:off x="4764172" y="2934018"/>
            <a:ext cx="10653" cy="4007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em curva 91"/>
          <p:cNvCxnSpPr>
            <a:stCxn id="24" idx="2"/>
          </p:cNvCxnSpPr>
          <p:nvPr/>
        </p:nvCxnSpPr>
        <p:spPr>
          <a:xfrm rot="10800000">
            <a:off x="782573" y="1295400"/>
            <a:ext cx="2979389" cy="3752838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de seta reta 98"/>
          <p:cNvCxnSpPr>
            <a:endCxn id="72" idx="2"/>
          </p:cNvCxnSpPr>
          <p:nvPr/>
        </p:nvCxnSpPr>
        <p:spPr>
          <a:xfrm flipV="1">
            <a:off x="4764172" y="3704109"/>
            <a:ext cx="10653" cy="77366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em curva 100"/>
          <p:cNvCxnSpPr>
            <a:endCxn id="25" idx="4"/>
          </p:cNvCxnSpPr>
          <p:nvPr/>
        </p:nvCxnSpPr>
        <p:spPr>
          <a:xfrm flipV="1">
            <a:off x="5194300" y="3051115"/>
            <a:ext cx="1258575" cy="288985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em curva 109"/>
          <p:cNvCxnSpPr>
            <a:stCxn id="25" idx="0"/>
            <a:endCxn id="27" idx="1"/>
          </p:cNvCxnSpPr>
          <p:nvPr/>
        </p:nvCxnSpPr>
        <p:spPr>
          <a:xfrm rot="5400000" flipH="1" flipV="1">
            <a:off x="6717017" y="600887"/>
            <a:ext cx="1043086" cy="1571371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em curva 111"/>
          <p:cNvCxnSpPr>
            <a:stCxn id="27" idx="3"/>
            <a:endCxn id="24" idx="3"/>
          </p:cNvCxnSpPr>
          <p:nvPr/>
        </p:nvCxnSpPr>
        <p:spPr>
          <a:xfrm flipH="1">
            <a:off x="4031642" y="865029"/>
            <a:ext cx="5237204" cy="4587321"/>
          </a:xfrm>
          <a:prstGeom prst="curvedConnector4">
            <a:avLst>
              <a:gd name="adj1" fmla="val -53107"/>
              <a:gd name="adj2" fmla="val 129673"/>
            </a:avLst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em curva 118"/>
          <p:cNvCxnSpPr>
            <a:stCxn id="25" idx="7"/>
            <a:endCxn id="28" idx="1"/>
          </p:cNvCxnSpPr>
          <p:nvPr/>
        </p:nvCxnSpPr>
        <p:spPr>
          <a:xfrm rot="5400000" flipH="1" flipV="1">
            <a:off x="7347134" y="1424408"/>
            <a:ext cx="322584" cy="979606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em curva 120"/>
          <p:cNvCxnSpPr>
            <a:stCxn id="25" idx="5"/>
            <a:endCxn id="30" idx="1"/>
          </p:cNvCxnSpPr>
          <p:nvPr/>
        </p:nvCxnSpPr>
        <p:spPr>
          <a:xfrm rot="16200000" flipH="1">
            <a:off x="6685171" y="3217179"/>
            <a:ext cx="1233437" cy="566532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em curva 136"/>
          <p:cNvCxnSpPr>
            <a:stCxn id="25" idx="6"/>
            <a:endCxn id="29" idx="2"/>
          </p:cNvCxnSpPr>
          <p:nvPr/>
        </p:nvCxnSpPr>
        <p:spPr>
          <a:xfrm>
            <a:off x="7252963" y="2479615"/>
            <a:ext cx="2055699" cy="279400"/>
          </a:xfrm>
          <a:prstGeom prst="curvedConnector4">
            <a:avLst>
              <a:gd name="adj1" fmla="val 14477"/>
              <a:gd name="adj2" fmla="val 35909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em curva 141"/>
          <p:cNvCxnSpPr>
            <a:stCxn id="28" idx="3"/>
            <a:endCxn id="24" idx="4"/>
          </p:cNvCxnSpPr>
          <p:nvPr/>
        </p:nvCxnSpPr>
        <p:spPr>
          <a:xfrm flipH="1">
            <a:off x="4682711" y="1752919"/>
            <a:ext cx="4560118" cy="3866819"/>
          </a:xfrm>
          <a:prstGeom prst="curvedConnector4">
            <a:avLst>
              <a:gd name="adj1" fmla="val -50687"/>
              <a:gd name="adj2" fmla="val 121349"/>
            </a:avLst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em curva 155"/>
          <p:cNvCxnSpPr>
            <a:stCxn id="29" idx="3"/>
            <a:endCxn id="24" idx="5"/>
          </p:cNvCxnSpPr>
          <p:nvPr/>
        </p:nvCxnSpPr>
        <p:spPr>
          <a:xfrm flipH="1">
            <a:off x="5333780" y="2479615"/>
            <a:ext cx="4597182" cy="2972735"/>
          </a:xfrm>
          <a:prstGeom prst="curvedConnector4">
            <a:avLst>
              <a:gd name="adj1" fmla="val -23481"/>
              <a:gd name="adj2" fmla="val 123574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etângulo 213"/>
          <p:cNvSpPr/>
          <p:nvPr/>
        </p:nvSpPr>
        <p:spPr>
          <a:xfrm rot="3208722">
            <a:off x="6742688" y="3740464"/>
            <a:ext cx="6780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400" i="1" dirty="0">
                <a:solidFill>
                  <a:sysClr val="windowText" lastClr="000000"/>
                </a:solidFill>
              </a:rPr>
              <a:t>Pedido</a:t>
            </a:r>
          </a:p>
        </p:txBody>
      </p:sp>
      <p:sp>
        <p:nvSpPr>
          <p:cNvPr id="216" name="Retângulo 215"/>
          <p:cNvSpPr/>
          <p:nvPr/>
        </p:nvSpPr>
        <p:spPr>
          <a:xfrm>
            <a:off x="7623541" y="2934336"/>
            <a:ext cx="13274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i="1" dirty="0">
                <a:solidFill>
                  <a:sysClr val="windowText" lastClr="000000"/>
                </a:solidFill>
              </a:rPr>
              <a:t>Solicitação de Bebidas</a:t>
            </a:r>
          </a:p>
        </p:txBody>
      </p:sp>
      <p:sp>
        <p:nvSpPr>
          <p:cNvPr id="226" name="Retângulo 225"/>
          <p:cNvSpPr/>
          <p:nvPr/>
        </p:nvSpPr>
        <p:spPr>
          <a:xfrm rot="20802406">
            <a:off x="6965274" y="1906282"/>
            <a:ext cx="12814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i="1" dirty="0">
                <a:solidFill>
                  <a:sysClr val="windowText" lastClr="000000"/>
                </a:solidFill>
              </a:rPr>
              <a:t>Solicitação </a:t>
            </a:r>
          </a:p>
          <a:p>
            <a:pPr algn="ctr"/>
            <a:r>
              <a:rPr lang="pt-BR" sz="1200" i="1" dirty="0">
                <a:solidFill>
                  <a:sysClr val="windowText" lastClr="000000"/>
                </a:solidFill>
              </a:rPr>
              <a:t>de Pratos</a:t>
            </a:r>
          </a:p>
        </p:txBody>
      </p:sp>
      <p:sp>
        <p:nvSpPr>
          <p:cNvPr id="234" name="Retângulo 233"/>
          <p:cNvSpPr/>
          <p:nvPr/>
        </p:nvSpPr>
        <p:spPr>
          <a:xfrm rot="20227641">
            <a:off x="6692162" y="1127838"/>
            <a:ext cx="1215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i="1" dirty="0">
                <a:solidFill>
                  <a:sysClr val="windowText" lastClr="000000"/>
                </a:solidFill>
              </a:rPr>
              <a:t>Solicitação de Produtos</a:t>
            </a:r>
          </a:p>
        </p:txBody>
      </p:sp>
      <p:sp>
        <p:nvSpPr>
          <p:cNvPr id="235" name="Retângulo 234"/>
          <p:cNvSpPr/>
          <p:nvPr/>
        </p:nvSpPr>
        <p:spPr>
          <a:xfrm rot="1502984">
            <a:off x="3959878" y="1041170"/>
            <a:ext cx="6780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400" i="1" dirty="0">
                <a:solidFill>
                  <a:sysClr val="windowText" lastClr="000000"/>
                </a:solidFill>
              </a:rPr>
              <a:t>Pedido</a:t>
            </a:r>
          </a:p>
        </p:txBody>
      </p:sp>
      <p:sp>
        <p:nvSpPr>
          <p:cNvPr id="236" name="CaixaDeTexto 235"/>
          <p:cNvSpPr txBox="1"/>
          <p:nvPr/>
        </p:nvSpPr>
        <p:spPr>
          <a:xfrm>
            <a:off x="11696700" y="16385"/>
            <a:ext cx="49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30479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aixaDeTexto 23">
            <a:extLst>
              <a:ext uri="{FF2B5EF4-FFF2-40B4-BE49-F238E27FC236}">
                <a16:creationId xmlns:a16="http://schemas.microsoft.com/office/drawing/2014/main" id="{C4B90AC0-E72D-4AA1-995B-9F3BA0758DDC}"/>
              </a:ext>
            </a:extLst>
          </p:cNvPr>
          <p:cNvSpPr txBox="1"/>
          <p:nvPr/>
        </p:nvSpPr>
        <p:spPr>
          <a:xfrm>
            <a:off x="0" y="96816"/>
            <a:ext cx="121920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b="1" i="1" u="sng" dirty="0"/>
              <a:t>Cenário Aquisição de Produtos</a:t>
            </a:r>
          </a:p>
        </p:txBody>
      </p:sp>
      <p:pic>
        <p:nvPicPr>
          <p:cNvPr id="26" name="Imagem 25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id="{6AFBBB03-9877-401C-8BD1-9FD4F75BC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93" y="1127544"/>
            <a:ext cx="1140604" cy="1274793"/>
          </a:xfrm>
          <a:prstGeom prst="rect">
            <a:avLst/>
          </a:prstGeom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EC783FD9-4574-4456-80E4-2CA2B7D2E475}"/>
              </a:ext>
            </a:extLst>
          </p:cNvPr>
          <p:cNvSpPr txBox="1"/>
          <p:nvPr/>
        </p:nvSpPr>
        <p:spPr>
          <a:xfrm>
            <a:off x="251438" y="2299006"/>
            <a:ext cx="1588705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pt-BR" sz="2400" i="1" dirty="0"/>
              <a:t>Fornecedor</a:t>
            </a:r>
            <a:endParaRPr lang="pt-BR" dirty="0"/>
          </a:p>
        </p:txBody>
      </p:sp>
      <p:graphicFrame>
        <p:nvGraphicFramePr>
          <p:cNvPr id="29" name="Diagrama 29">
            <a:extLst>
              <a:ext uri="{FF2B5EF4-FFF2-40B4-BE49-F238E27FC236}">
                <a16:creationId xmlns:a16="http://schemas.microsoft.com/office/drawing/2014/main" id="{D9C53E3B-2499-4341-96F4-65617D85FA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8544439"/>
              </p:ext>
            </p:extLst>
          </p:nvPr>
        </p:nvGraphicFramePr>
        <p:xfrm>
          <a:off x="7519358" y="809445"/>
          <a:ext cx="4572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51" name="Conector de Seta Reta 150">
            <a:extLst>
              <a:ext uri="{FF2B5EF4-FFF2-40B4-BE49-F238E27FC236}">
                <a16:creationId xmlns:a16="http://schemas.microsoft.com/office/drawing/2014/main" id="{186D3CAD-0EE5-4F53-9708-F02B3F93FFC0}"/>
              </a:ext>
            </a:extLst>
          </p:cNvPr>
          <p:cNvCxnSpPr/>
          <p:nvPr/>
        </p:nvCxnSpPr>
        <p:spPr>
          <a:xfrm flipV="1">
            <a:off x="1699403" y="1312652"/>
            <a:ext cx="5802701" cy="623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Conector de Seta Reta 592">
            <a:extLst>
              <a:ext uri="{FF2B5EF4-FFF2-40B4-BE49-F238E27FC236}">
                <a16:creationId xmlns:a16="http://schemas.microsoft.com/office/drawing/2014/main" id="{4FD68E09-C6CD-4B34-8576-040E5680E637}"/>
              </a:ext>
            </a:extLst>
          </p:cNvPr>
          <p:cNvCxnSpPr/>
          <p:nvPr/>
        </p:nvCxnSpPr>
        <p:spPr>
          <a:xfrm flipH="1">
            <a:off x="6523547" y="2108260"/>
            <a:ext cx="897146" cy="396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Conector de Seta Reta 593">
            <a:extLst>
              <a:ext uri="{FF2B5EF4-FFF2-40B4-BE49-F238E27FC236}">
                <a16:creationId xmlns:a16="http://schemas.microsoft.com/office/drawing/2014/main" id="{D3073E13-AD1A-41D8-BBEC-5EF7DF6FB249}"/>
              </a:ext>
            </a:extLst>
          </p:cNvPr>
          <p:cNvCxnSpPr/>
          <p:nvPr/>
        </p:nvCxnSpPr>
        <p:spPr>
          <a:xfrm flipH="1" flipV="1">
            <a:off x="1749366" y="2576063"/>
            <a:ext cx="2061712" cy="2248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6" name="Diagrama 606">
            <a:extLst>
              <a:ext uri="{FF2B5EF4-FFF2-40B4-BE49-F238E27FC236}">
                <a16:creationId xmlns:a16="http://schemas.microsoft.com/office/drawing/2014/main" id="{5C8B841D-0AD4-4887-B001-F74EF25F5C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6835726"/>
              </p:ext>
            </p:extLst>
          </p:nvPr>
        </p:nvGraphicFramePr>
        <p:xfrm>
          <a:off x="2875472" y="2304691"/>
          <a:ext cx="4572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2" name="CaixaDeTexto 11">
            <a:extLst>
              <a:ext uri="{FF2B5EF4-FFF2-40B4-BE49-F238E27FC236}">
                <a16:creationId xmlns:a16="http://schemas.microsoft.com/office/drawing/2014/main" id="{0062D3B8-0164-48EE-B4E3-090B2312BD88}"/>
              </a:ext>
            </a:extLst>
          </p:cNvPr>
          <p:cNvSpPr txBox="1"/>
          <p:nvPr/>
        </p:nvSpPr>
        <p:spPr>
          <a:xfrm>
            <a:off x="11696700" y="16385"/>
            <a:ext cx="4953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cs typeface="Calibri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901688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Diagrama 13"/>
          <p:cNvGraphicFramePr/>
          <p:nvPr>
            <p:extLst/>
          </p:nvPr>
        </p:nvGraphicFramePr>
        <p:xfrm>
          <a:off x="4750498" y="2297268"/>
          <a:ext cx="2691003" cy="1293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Imagem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5834" y="2076450"/>
            <a:ext cx="1140604" cy="1274793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896484" y="3369904"/>
            <a:ext cx="1588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i="1" dirty="0"/>
              <a:t>Fornecedor</a:t>
            </a:r>
          </a:p>
        </p:txBody>
      </p:sp>
      <p:cxnSp>
        <p:nvCxnSpPr>
          <p:cNvPr id="5" name="Conector reto 4"/>
          <p:cNvCxnSpPr/>
          <p:nvPr/>
        </p:nvCxnSpPr>
        <p:spPr>
          <a:xfrm flipV="1">
            <a:off x="2281707" y="558481"/>
            <a:ext cx="3814293" cy="15179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 flipV="1">
            <a:off x="6096000" y="558481"/>
            <a:ext cx="0" cy="17673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o 19"/>
          <p:cNvGrpSpPr/>
          <p:nvPr/>
        </p:nvGrpSpPr>
        <p:grpSpPr>
          <a:xfrm>
            <a:off x="5089922" y="2325865"/>
            <a:ext cx="2012156" cy="1207293"/>
            <a:chOff x="95678" y="10716"/>
            <a:chExt cx="2012156" cy="1207293"/>
          </a:xfrm>
        </p:grpSpPr>
        <p:sp>
          <p:nvSpPr>
            <p:cNvPr id="21" name="Retângulo 20"/>
            <p:cNvSpPr/>
            <p:nvPr/>
          </p:nvSpPr>
          <p:spPr>
            <a:xfrm>
              <a:off x="95678" y="10716"/>
              <a:ext cx="2012156" cy="1207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etângulo 21"/>
            <p:cNvSpPr/>
            <p:nvPr/>
          </p:nvSpPr>
          <p:spPr>
            <a:xfrm>
              <a:off x="95678" y="10716"/>
              <a:ext cx="2012156" cy="12072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lvl="0"/>
              <a:r>
                <a:rPr lang="pt-BR" sz="2400" dirty="0">
                  <a:solidFill>
                    <a:schemeClr val="tx1"/>
                  </a:solidFill>
                </a:rPr>
                <a:t>Administração</a:t>
              </a:r>
            </a:p>
          </p:txBody>
        </p:sp>
      </p:grpSp>
      <p:cxnSp>
        <p:nvCxnSpPr>
          <p:cNvPr id="23" name="Conector reto 22"/>
          <p:cNvCxnSpPr>
            <a:endCxn id="21" idx="2"/>
          </p:cNvCxnSpPr>
          <p:nvPr/>
        </p:nvCxnSpPr>
        <p:spPr>
          <a:xfrm flipV="1">
            <a:off x="3886200" y="3533158"/>
            <a:ext cx="2209800" cy="7848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2149565" y="4217242"/>
            <a:ext cx="25587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i="1" dirty="0"/>
              <a:t>Capacidade</a:t>
            </a:r>
          </a:p>
          <a:p>
            <a:r>
              <a:rPr lang="pt-BR" sz="2000" i="1" dirty="0"/>
              <a:t>-Aquisição de produtos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11696700" y="16385"/>
            <a:ext cx="4953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/>
              <a:t>6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-244415" y="2492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i="1" u="sng" dirty="0"/>
              <a:t>Cenário Aquisição de Produtos</a:t>
            </a:r>
          </a:p>
        </p:txBody>
      </p:sp>
    </p:spTree>
    <p:extLst>
      <p:ext uri="{BB962C8B-B14F-4D97-AF65-F5344CB8AC3E}">
        <p14:creationId xmlns:p14="http://schemas.microsoft.com/office/powerpoint/2010/main" val="18945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aixaDeTexto 44"/>
          <p:cNvSpPr txBox="1"/>
          <p:nvPr/>
        </p:nvSpPr>
        <p:spPr>
          <a:xfrm>
            <a:off x="0" y="96816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i="1" u="sng" dirty="0"/>
              <a:t>Capacidade Aquisição de Produtos</a:t>
            </a:r>
          </a:p>
        </p:txBody>
      </p:sp>
      <p:sp>
        <p:nvSpPr>
          <p:cNvPr id="2" name="Retângulo 1"/>
          <p:cNvSpPr/>
          <p:nvPr/>
        </p:nvSpPr>
        <p:spPr>
          <a:xfrm>
            <a:off x="1357562" y="718311"/>
            <a:ext cx="2256893" cy="558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i="1" dirty="0">
                <a:solidFill>
                  <a:sysClr val="windowText" lastClr="000000"/>
                </a:solidFill>
              </a:rPr>
              <a:t>Administrador</a:t>
            </a:r>
          </a:p>
        </p:txBody>
      </p:sp>
      <p:sp>
        <p:nvSpPr>
          <p:cNvPr id="3" name="Elipse 2"/>
          <p:cNvSpPr/>
          <p:nvPr/>
        </p:nvSpPr>
        <p:spPr>
          <a:xfrm>
            <a:off x="1828586" y="3548133"/>
            <a:ext cx="1672050" cy="11888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ysClr val="windowText" lastClr="000000"/>
                </a:solidFill>
              </a:rPr>
              <a:t>Solicitar produtos em falta</a:t>
            </a:r>
          </a:p>
        </p:txBody>
      </p:sp>
      <p:sp>
        <p:nvSpPr>
          <p:cNvPr id="17" name="Elipse 16"/>
          <p:cNvSpPr/>
          <p:nvPr/>
        </p:nvSpPr>
        <p:spPr>
          <a:xfrm>
            <a:off x="3705904" y="3805738"/>
            <a:ext cx="1845812" cy="109036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Definir Orçamento</a:t>
            </a:r>
          </a:p>
        </p:txBody>
      </p:sp>
      <p:sp>
        <p:nvSpPr>
          <p:cNvPr id="25" name="Elipse 24"/>
          <p:cNvSpPr/>
          <p:nvPr/>
        </p:nvSpPr>
        <p:spPr>
          <a:xfrm>
            <a:off x="5117616" y="1789796"/>
            <a:ext cx="2073090" cy="157653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ysClr val="windowText" lastClr="000000"/>
                </a:solidFill>
              </a:rPr>
              <a:t>Perguntar sobre produtos em falta</a:t>
            </a:r>
          </a:p>
        </p:txBody>
      </p:sp>
      <p:sp>
        <p:nvSpPr>
          <p:cNvPr id="27" name="Retângulo 26"/>
          <p:cNvSpPr/>
          <p:nvPr/>
        </p:nvSpPr>
        <p:spPr>
          <a:xfrm>
            <a:off x="7834861" y="847985"/>
            <a:ext cx="1244600" cy="558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i="1" dirty="0">
                <a:solidFill>
                  <a:sysClr val="windowText" lastClr="000000"/>
                </a:solidFill>
              </a:rPr>
              <a:t>Cozinha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7834861" y="1460116"/>
            <a:ext cx="1244600" cy="558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i="1" dirty="0">
                <a:solidFill>
                  <a:sysClr val="windowText" lastClr="000000"/>
                </a:solidFill>
              </a:rPr>
              <a:t>Bebidas</a:t>
            </a:r>
          </a:p>
        </p:txBody>
      </p:sp>
      <p:sp>
        <p:nvSpPr>
          <p:cNvPr id="29" name="Retângulo 28"/>
          <p:cNvSpPr/>
          <p:nvPr/>
        </p:nvSpPr>
        <p:spPr>
          <a:xfrm>
            <a:off x="7834861" y="2081688"/>
            <a:ext cx="1244600" cy="558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i="1" dirty="0">
                <a:solidFill>
                  <a:sysClr val="windowText" lastClr="000000"/>
                </a:solidFill>
              </a:rPr>
              <a:t>Balcão</a:t>
            </a:r>
          </a:p>
        </p:txBody>
      </p:sp>
      <p:cxnSp>
        <p:nvCxnSpPr>
          <p:cNvPr id="110" name="Conector em curva 109"/>
          <p:cNvCxnSpPr>
            <a:stCxn id="25" idx="0"/>
            <a:endCxn id="27" idx="1"/>
          </p:cNvCxnSpPr>
          <p:nvPr/>
        </p:nvCxnSpPr>
        <p:spPr>
          <a:xfrm rot="5400000" flipH="1" flipV="1">
            <a:off x="6663306" y="618241"/>
            <a:ext cx="662411" cy="1680700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em curva 118"/>
          <p:cNvCxnSpPr>
            <a:stCxn id="25" idx="7"/>
            <a:endCxn id="28" idx="1"/>
          </p:cNvCxnSpPr>
          <p:nvPr/>
        </p:nvCxnSpPr>
        <p:spPr>
          <a:xfrm rot="5400000" flipH="1" flipV="1">
            <a:off x="7220406" y="1406219"/>
            <a:ext cx="281158" cy="947752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em curva 136"/>
          <p:cNvCxnSpPr>
            <a:stCxn id="25" idx="6"/>
            <a:endCxn id="29" idx="1"/>
          </p:cNvCxnSpPr>
          <p:nvPr/>
        </p:nvCxnSpPr>
        <p:spPr>
          <a:xfrm flipV="1">
            <a:off x="7190706" y="2361088"/>
            <a:ext cx="644155" cy="21697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CaixaDeTexto 235"/>
          <p:cNvSpPr txBox="1"/>
          <p:nvPr/>
        </p:nvSpPr>
        <p:spPr>
          <a:xfrm>
            <a:off x="11696700" y="16385"/>
            <a:ext cx="4953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cs typeface="Calibri"/>
              </a:rPr>
              <a:t>7</a:t>
            </a:r>
          </a:p>
        </p:txBody>
      </p:sp>
      <p:sp>
        <p:nvSpPr>
          <p:cNvPr id="104" name="Elipse 103"/>
          <p:cNvSpPr/>
          <p:nvPr/>
        </p:nvSpPr>
        <p:spPr>
          <a:xfrm>
            <a:off x="342268" y="2900154"/>
            <a:ext cx="1509305" cy="103316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ysClr val="windowText" lastClr="000000"/>
                </a:solidFill>
              </a:rPr>
              <a:t>Enviar o pedido</a:t>
            </a:r>
          </a:p>
        </p:txBody>
      </p:sp>
      <p:sp>
        <p:nvSpPr>
          <p:cNvPr id="122" name="Retângulo 121"/>
          <p:cNvSpPr/>
          <p:nvPr/>
        </p:nvSpPr>
        <p:spPr>
          <a:xfrm>
            <a:off x="2647401" y="5572883"/>
            <a:ext cx="1747374" cy="558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i="1" dirty="0">
                <a:solidFill>
                  <a:sysClr val="windowText" lastClr="000000"/>
                </a:solidFill>
              </a:rPr>
              <a:t>Fornecedor</a:t>
            </a:r>
          </a:p>
        </p:txBody>
      </p:sp>
      <p:cxnSp>
        <p:nvCxnSpPr>
          <p:cNvPr id="125" name="Conector em curva 124"/>
          <p:cNvCxnSpPr>
            <a:stCxn id="2" idx="3"/>
            <a:endCxn id="25" idx="1"/>
          </p:cNvCxnSpPr>
          <p:nvPr/>
        </p:nvCxnSpPr>
        <p:spPr>
          <a:xfrm>
            <a:off x="3614455" y="997711"/>
            <a:ext cx="1806758" cy="1022963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ector em curva 170"/>
          <p:cNvCxnSpPr>
            <a:stCxn id="2" idx="2"/>
            <a:endCxn id="28" idx="3"/>
          </p:cNvCxnSpPr>
          <p:nvPr/>
        </p:nvCxnSpPr>
        <p:spPr>
          <a:xfrm rot="16200000" flipH="1">
            <a:off x="5551533" y="-1788413"/>
            <a:ext cx="462405" cy="6593452"/>
          </a:xfrm>
          <a:prstGeom prst="curvedConnector4">
            <a:avLst>
              <a:gd name="adj1" fmla="val 556534"/>
              <a:gd name="adj2" fmla="val 123278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Conector em curva 224"/>
          <p:cNvCxnSpPr>
            <a:stCxn id="2" idx="2"/>
            <a:endCxn id="27" idx="3"/>
          </p:cNvCxnSpPr>
          <p:nvPr/>
        </p:nvCxnSpPr>
        <p:spPr>
          <a:xfrm rot="5400000" flipH="1" flipV="1">
            <a:off x="5707872" y="-2094478"/>
            <a:ext cx="149726" cy="6593452"/>
          </a:xfrm>
          <a:prstGeom prst="curvedConnector4">
            <a:avLst>
              <a:gd name="adj1" fmla="val -1842413"/>
              <a:gd name="adj2" fmla="val 130460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onector em curva 231"/>
          <p:cNvCxnSpPr>
            <a:stCxn id="2" idx="2"/>
            <a:endCxn id="29" idx="3"/>
          </p:cNvCxnSpPr>
          <p:nvPr/>
        </p:nvCxnSpPr>
        <p:spPr>
          <a:xfrm rot="16200000" flipH="1">
            <a:off x="5240747" y="-1477627"/>
            <a:ext cx="1083977" cy="6593452"/>
          </a:xfrm>
          <a:prstGeom prst="curvedConnector4">
            <a:avLst>
              <a:gd name="adj1" fmla="val 220888"/>
              <a:gd name="adj2" fmla="val 112878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Retângulo 249"/>
          <p:cNvSpPr/>
          <p:nvPr/>
        </p:nvSpPr>
        <p:spPr>
          <a:xfrm rot="21281976">
            <a:off x="7059849" y="3061261"/>
            <a:ext cx="21504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i="1" dirty="0">
                <a:solidFill>
                  <a:sysClr val="windowText" lastClr="000000"/>
                </a:solidFill>
              </a:rPr>
              <a:t>Fornecer informação de produto em falta</a:t>
            </a:r>
          </a:p>
        </p:txBody>
      </p:sp>
      <p:sp>
        <p:nvSpPr>
          <p:cNvPr id="293" name="Forma livre 292"/>
          <p:cNvSpPr/>
          <p:nvPr/>
        </p:nvSpPr>
        <p:spPr>
          <a:xfrm>
            <a:off x="2082709" y="1277110"/>
            <a:ext cx="2390752" cy="2552181"/>
          </a:xfrm>
          <a:custGeom>
            <a:avLst/>
            <a:gdLst>
              <a:gd name="connsiteX0" fmla="*/ 2498272 w 2542956"/>
              <a:gd name="connsiteY0" fmla="*/ 2498271 h 2525979"/>
              <a:gd name="connsiteX1" fmla="*/ 2449286 w 2542956"/>
              <a:gd name="connsiteY1" fmla="*/ 2481943 h 2525979"/>
              <a:gd name="connsiteX2" fmla="*/ 718458 w 2542956"/>
              <a:gd name="connsiteY2" fmla="*/ 1551214 h 2525979"/>
              <a:gd name="connsiteX3" fmla="*/ 130629 w 2542956"/>
              <a:gd name="connsiteY3" fmla="*/ 930728 h 2525979"/>
              <a:gd name="connsiteX4" fmla="*/ 0 w 2542956"/>
              <a:gd name="connsiteY4" fmla="*/ 0 h 252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2956" h="2525979">
                <a:moveTo>
                  <a:pt x="2498272" y="2498271"/>
                </a:moveTo>
                <a:cubicBezTo>
                  <a:pt x="2622097" y="2569028"/>
                  <a:pt x="2449286" y="2481943"/>
                  <a:pt x="2449286" y="2481943"/>
                </a:cubicBezTo>
                <a:cubicBezTo>
                  <a:pt x="2152650" y="2324100"/>
                  <a:pt x="1104901" y="1809750"/>
                  <a:pt x="718458" y="1551214"/>
                </a:cubicBezTo>
                <a:cubicBezTo>
                  <a:pt x="332015" y="1292678"/>
                  <a:pt x="250372" y="1189264"/>
                  <a:pt x="130629" y="930728"/>
                </a:cubicBezTo>
                <a:cubicBezTo>
                  <a:pt x="10886" y="672192"/>
                  <a:pt x="5443" y="336096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7" name="Forma livre 296"/>
          <p:cNvSpPr/>
          <p:nvPr/>
        </p:nvSpPr>
        <p:spPr>
          <a:xfrm>
            <a:off x="1072973" y="3933319"/>
            <a:ext cx="1574428" cy="1872990"/>
          </a:xfrm>
          <a:custGeom>
            <a:avLst/>
            <a:gdLst>
              <a:gd name="connsiteX0" fmla="*/ 1555927 w 1555927"/>
              <a:gd name="connsiteY0" fmla="*/ 1943100 h 1943100"/>
              <a:gd name="connsiteX1" fmla="*/ 837470 w 1555927"/>
              <a:gd name="connsiteY1" fmla="*/ 1665514 h 1943100"/>
              <a:gd name="connsiteX2" fmla="*/ 314956 w 1555927"/>
              <a:gd name="connsiteY2" fmla="*/ 1273628 h 1943100"/>
              <a:gd name="connsiteX3" fmla="*/ 53698 w 1555927"/>
              <a:gd name="connsiteY3" fmla="*/ 783771 h 1943100"/>
              <a:gd name="connsiteX4" fmla="*/ 4713 w 1555927"/>
              <a:gd name="connsiteY4" fmla="*/ 277585 h 1943100"/>
              <a:gd name="connsiteX5" fmla="*/ 4713 w 1555927"/>
              <a:gd name="connsiteY5" fmla="*/ 0 h 194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55927" h="1943100">
                <a:moveTo>
                  <a:pt x="1555927" y="1943100"/>
                </a:moveTo>
                <a:cubicBezTo>
                  <a:pt x="1300112" y="1860096"/>
                  <a:pt x="1044298" y="1777093"/>
                  <a:pt x="837470" y="1665514"/>
                </a:cubicBezTo>
                <a:cubicBezTo>
                  <a:pt x="630642" y="1553935"/>
                  <a:pt x="445585" y="1420585"/>
                  <a:pt x="314956" y="1273628"/>
                </a:cubicBezTo>
                <a:cubicBezTo>
                  <a:pt x="184327" y="1126671"/>
                  <a:pt x="105405" y="949778"/>
                  <a:pt x="53698" y="783771"/>
                </a:cubicBezTo>
                <a:cubicBezTo>
                  <a:pt x="1991" y="617764"/>
                  <a:pt x="12877" y="408214"/>
                  <a:pt x="4713" y="277585"/>
                </a:cubicBezTo>
                <a:cubicBezTo>
                  <a:pt x="-3451" y="146956"/>
                  <a:pt x="631" y="73478"/>
                  <a:pt x="4713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99" name="Conector em curva 298"/>
          <p:cNvCxnSpPr>
            <a:stCxn id="3" idx="4"/>
            <a:endCxn id="122" idx="0"/>
          </p:cNvCxnSpPr>
          <p:nvPr/>
        </p:nvCxnSpPr>
        <p:spPr>
          <a:xfrm rot="16200000" flipH="1">
            <a:off x="2674878" y="4726673"/>
            <a:ext cx="835942" cy="856477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Conector em curva 300"/>
          <p:cNvCxnSpPr>
            <a:stCxn id="17" idx="4"/>
            <a:endCxn id="122" idx="3"/>
          </p:cNvCxnSpPr>
          <p:nvPr/>
        </p:nvCxnSpPr>
        <p:spPr>
          <a:xfrm rot="5400000">
            <a:off x="4033704" y="5257177"/>
            <a:ext cx="956178" cy="234035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Conector em curva 304"/>
          <p:cNvCxnSpPr>
            <a:stCxn id="104" idx="0"/>
            <a:endCxn id="2" idx="1"/>
          </p:cNvCxnSpPr>
          <p:nvPr/>
        </p:nvCxnSpPr>
        <p:spPr>
          <a:xfrm rot="5400000" flipH="1" flipV="1">
            <a:off x="276020" y="1818613"/>
            <a:ext cx="1902443" cy="26064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Forma livre 306"/>
          <p:cNvSpPr/>
          <p:nvPr/>
        </p:nvSpPr>
        <p:spPr>
          <a:xfrm>
            <a:off x="1723125" y="1273629"/>
            <a:ext cx="742489" cy="2302328"/>
          </a:xfrm>
          <a:custGeom>
            <a:avLst/>
            <a:gdLst>
              <a:gd name="connsiteX0" fmla="*/ 24032 w 742489"/>
              <a:gd name="connsiteY0" fmla="*/ 0 h 2302328"/>
              <a:gd name="connsiteX1" fmla="*/ 40361 w 742489"/>
              <a:gd name="connsiteY1" fmla="*/ 1208314 h 2302328"/>
              <a:gd name="connsiteX2" fmla="*/ 399589 w 742489"/>
              <a:gd name="connsiteY2" fmla="*/ 1943100 h 2302328"/>
              <a:gd name="connsiteX3" fmla="*/ 742489 w 742489"/>
              <a:gd name="connsiteY3" fmla="*/ 2302328 h 2302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489" h="2302328">
                <a:moveTo>
                  <a:pt x="24032" y="0"/>
                </a:moveTo>
                <a:cubicBezTo>
                  <a:pt x="900" y="442232"/>
                  <a:pt x="-22232" y="884464"/>
                  <a:pt x="40361" y="1208314"/>
                </a:cubicBezTo>
                <a:cubicBezTo>
                  <a:pt x="102954" y="1532164"/>
                  <a:pt x="282568" y="1760764"/>
                  <a:pt x="399589" y="1943100"/>
                </a:cubicBezTo>
                <a:cubicBezTo>
                  <a:pt x="516610" y="2125436"/>
                  <a:pt x="629549" y="2213882"/>
                  <a:pt x="742489" y="2302328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1986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113</Words>
  <Application>Microsoft Office PowerPoint</Application>
  <PresentationFormat>Widescreen</PresentationFormat>
  <Paragraphs>59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Rafaela Miwa Tokai</dc:creator>
  <cp:lastModifiedBy>Rafaela Miwa Tokai</cp:lastModifiedBy>
  <cp:revision>165</cp:revision>
  <dcterms:created xsi:type="dcterms:W3CDTF">2019-03-01T10:34:08Z</dcterms:created>
  <dcterms:modified xsi:type="dcterms:W3CDTF">2019-03-12T11:32:22Z</dcterms:modified>
</cp:coreProperties>
</file>