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3" r:id="rId4"/>
    <p:sldId id="274" r:id="rId5"/>
    <p:sldId id="272" r:id="rId6"/>
    <p:sldId id="27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295634B1-C430-41B7-BEAE-B87556961580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5D7560B4-2AFD-4B4B-9409-DD9DF9293944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9C7366D3-4513-4AB7-BA69-78AA3D18EB83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B080F639-A9F4-42AF-8B55-9068A2308404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932B6-9FDA-4030-8017-982F8BBA37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8D29A98-D669-486A-95C0-0C057ED6AF4A}" type="pres">
      <dgm:prSet presAssocID="{C8A932B6-9FDA-4030-8017-982F8BBA377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C9013D40-E03D-481A-9605-5A3713F07DEB}" type="presOf" srcId="{C8A932B6-9FDA-4030-8017-982F8BBA3779}" destId="{98D29A98-D669-486A-95C0-0C057ED6AF4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8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4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6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3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6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5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8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13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FB1C5-5DD2-41D2-B2D8-0B5BB0F54B38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F557-4899-4A92-BCE2-1898A31E08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Contexto de Negócio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1190562"/>
            <a:ext cx="1140604" cy="127479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15723" y="2586990"/>
            <a:ext cx="117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Clientes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54112" y="5961350"/>
            <a:ext cx="185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Fornecedores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625907" y="4792906"/>
            <a:ext cx="128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Lanchonete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60" y="4613680"/>
            <a:ext cx="1140604" cy="1274793"/>
          </a:xfrm>
          <a:prstGeom prst="rect">
            <a:avLst/>
          </a:prstGeom>
        </p:spPr>
      </p:pic>
      <p:cxnSp>
        <p:nvCxnSpPr>
          <p:cNvPr id="13" name="Conector reto 12"/>
          <p:cNvCxnSpPr>
            <a:stCxn id="5" idx="3"/>
          </p:cNvCxnSpPr>
          <p:nvPr/>
        </p:nvCxnSpPr>
        <p:spPr>
          <a:xfrm>
            <a:off x="2294716" y="1827959"/>
            <a:ext cx="1220220" cy="246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2410893" y="5185237"/>
            <a:ext cx="1214072" cy="54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216312" y="859283"/>
            <a:ext cx="185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Realizar Refeições</a:t>
            </a:r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132818" y="1144963"/>
            <a:ext cx="1011854" cy="855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734994" y="5330394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Fornecer mercadoria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734994" y="5592018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Fornecer boletos</a:t>
            </a:r>
            <a:endParaRPr lang="pt-BR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3114095" y="5213132"/>
            <a:ext cx="598223" cy="550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3114095" y="5212286"/>
            <a:ext cx="598223" cy="292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514936" y="2076450"/>
            <a:ext cx="6410114" cy="31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ysClr val="windowText" lastClr="000000"/>
                </a:solidFill>
              </a:rPr>
              <a:t>Titãs De Ouro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96" y="698154"/>
            <a:ext cx="1140604" cy="1274793"/>
          </a:xfrm>
          <a:prstGeom prst="rect">
            <a:avLst/>
          </a:prstGeom>
        </p:spPr>
      </p:pic>
      <p:cxnSp>
        <p:nvCxnSpPr>
          <p:cNvPr id="32" name="Conector reto 31"/>
          <p:cNvCxnSpPr>
            <a:endCxn id="31" idx="1"/>
          </p:cNvCxnSpPr>
          <p:nvPr/>
        </p:nvCxnSpPr>
        <p:spPr>
          <a:xfrm flipV="1">
            <a:off x="9925050" y="1335551"/>
            <a:ext cx="631046" cy="739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3130830" y="1414868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Fornecer mercadoria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3130830" y="1676492"/>
            <a:ext cx="176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Fornecer boletos</a:t>
            </a:r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12509931" y="1297606"/>
            <a:ext cx="598223" cy="550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0392934" y="1942731"/>
            <a:ext cx="134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/>
              <a:t>Contador</a:t>
            </a:r>
            <a:endParaRPr lang="pt-BR" sz="24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012108" y="905449"/>
            <a:ext cx="289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Informa aquisição de férias do funcionário</a:t>
            </a:r>
            <a:endParaRPr lang="pt-BR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9461429" y="1388508"/>
            <a:ext cx="682122" cy="4150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2207879245"/>
              </p:ext>
            </p:extLst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CaixaDeTexto 44"/>
          <p:cNvSpPr txBox="1"/>
          <p:nvPr/>
        </p:nvSpPr>
        <p:spPr>
          <a:xfrm>
            <a:off x="0" y="96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Realizar Refeição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34" y="2076450"/>
            <a:ext cx="1140604" cy="12747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153156" y="3369904"/>
            <a:ext cx="103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Cliente</a:t>
            </a:r>
          </a:p>
        </p:txBody>
      </p:sp>
      <p:cxnSp>
        <p:nvCxnSpPr>
          <p:cNvPr id="5" name="Conector reto 4"/>
          <p:cNvCxnSpPr>
            <a:endCxn id="45" idx="2"/>
          </p:cNvCxnSpPr>
          <p:nvPr/>
        </p:nvCxnSpPr>
        <p:spPr>
          <a:xfrm flipV="1">
            <a:off x="2281707" y="558481"/>
            <a:ext cx="3814293" cy="151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45" idx="2"/>
          </p:cNvCxnSpPr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600" kern="1200" dirty="0">
                  <a:solidFill>
                    <a:schemeClr val="tx1"/>
                  </a:solidFill>
                </a:rPr>
                <a:t>Atendimento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1927707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2400" i="1" dirty="0"/>
              <a:t>Capacidade</a:t>
            </a:r>
          </a:p>
          <a:p>
            <a:r>
              <a:rPr lang="pt-BR" sz="2000" i="1" dirty="0"/>
              <a:t>-Fornecer </a:t>
            </a:r>
            <a:r>
              <a:rPr lang="pt-BR" sz="2000" i="1" dirty="0" smtClean="0"/>
              <a:t>Pedido</a:t>
            </a:r>
            <a:endParaRPr lang="pt-BR" sz="2000" i="1" dirty="0">
              <a:cs typeface="Calibri"/>
            </a:endParaRPr>
          </a:p>
          <a:p>
            <a:pPr algn="ctr"/>
            <a:endParaRPr lang="pt-BR" sz="2000" i="1" dirty="0">
              <a:cs typeface="Calibri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424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/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34" y="2076450"/>
            <a:ext cx="1140604" cy="12747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6484" y="3369904"/>
            <a:ext cx="15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Fornecedor</a:t>
            </a: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2281707" y="558481"/>
            <a:ext cx="3814293" cy="151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pt-BR" sz="2400" dirty="0">
                  <a:solidFill>
                    <a:schemeClr val="tx1"/>
                  </a:solidFill>
                </a:rPr>
                <a:t>Administração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2558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Capacidade</a:t>
            </a:r>
          </a:p>
          <a:p>
            <a:r>
              <a:rPr lang="pt-BR" sz="2000" i="1" dirty="0"/>
              <a:t>-Aquisição de Produtos</a:t>
            </a:r>
            <a:endParaRPr lang="pt-BR" sz="20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 smtClean="0"/>
              <a:t>2</a:t>
            </a:r>
          </a:p>
          <a:p>
            <a:pPr algn="ctr"/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-244415" y="249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Fornecer Mercadoria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189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/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34" y="2076450"/>
            <a:ext cx="1140604" cy="1274793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2281707" y="558481"/>
            <a:ext cx="3814293" cy="151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pt-BR" sz="2400" dirty="0">
                  <a:solidFill>
                    <a:schemeClr val="tx1"/>
                  </a:solidFill>
                </a:rPr>
                <a:t>Administração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2558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Capacidade</a:t>
            </a:r>
          </a:p>
          <a:p>
            <a:r>
              <a:rPr lang="pt-BR" sz="2000" i="1" dirty="0"/>
              <a:t>-Aquisição de Produtos</a:t>
            </a:r>
            <a:endParaRPr lang="pt-BR" sz="20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 smtClean="0"/>
              <a:t>3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-244415" y="249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Fornecer </a:t>
            </a:r>
            <a:r>
              <a:rPr lang="pt-BR" sz="2400" b="1" i="1" u="sng" dirty="0" smtClean="0"/>
              <a:t>Boletos</a:t>
            </a:r>
            <a:endParaRPr lang="pt-BR" sz="2400" b="1" i="1" u="sng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96484" y="3369904"/>
            <a:ext cx="15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26068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/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Conector reto 17"/>
          <p:cNvCxnSpPr/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pt-BR" sz="2400" dirty="0">
                  <a:solidFill>
                    <a:schemeClr val="tx1"/>
                  </a:solidFill>
                </a:rPr>
                <a:t>Administração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214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Capacidade</a:t>
            </a:r>
          </a:p>
          <a:p>
            <a:r>
              <a:rPr lang="pt-BR" sz="2000" i="1" dirty="0" smtClean="0"/>
              <a:t>-Pagar Funcionário</a:t>
            </a:r>
            <a:endParaRPr lang="pt-BR" sz="20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 smtClean="0"/>
              <a:t>4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-244415" y="249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Realizar Pagamento </a:t>
            </a:r>
            <a:r>
              <a:rPr lang="pt-BR" sz="2400" b="1" i="1" u="sng" dirty="0" smtClean="0"/>
              <a:t>de </a:t>
            </a:r>
            <a:r>
              <a:rPr lang="pt-BR" sz="2400" b="1" i="1" u="sng" dirty="0"/>
              <a:t>Funcionários</a:t>
            </a:r>
          </a:p>
        </p:txBody>
      </p:sp>
    </p:spTree>
    <p:extLst>
      <p:ext uri="{BB962C8B-B14F-4D97-AF65-F5344CB8AC3E}">
        <p14:creationId xmlns:p14="http://schemas.microsoft.com/office/powerpoint/2010/main" val="41016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a 13"/>
          <p:cNvGraphicFramePr/>
          <p:nvPr>
            <p:extLst/>
          </p:nvPr>
        </p:nvGraphicFramePr>
        <p:xfrm>
          <a:off x="4750498" y="2297268"/>
          <a:ext cx="2691003" cy="129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834" y="2076450"/>
            <a:ext cx="1140604" cy="12747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6484" y="3369904"/>
            <a:ext cx="133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/>
              <a:t>Contador</a:t>
            </a:r>
            <a:endParaRPr lang="pt-BR" sz="2400" i="1" dirty="0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2281707" y="558481"/>
            <a:ext cx="3814293" cy="151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6096000" y="558481"/>
            <a:ext cx="0" cy="1767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089922" y="2325865"/>
            <a:ext cx="2012156" cy="1207293"/>
            <a:chOff x="95678" y="10716"/>
            <a:chExt cx="2012156" cy="1207293"/>
          </a:xfrm>
        </p:grpSpPr>
        <p:sp>
          <p:nvSpPr>
            <p:cNvPr id="21" name="Retângulo 20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tângulo 21"/>
            <p:cNvSpPr/>
            <p:nvPr/>
          </p:nvSpPr>
          <p:spPr>
            <a:xfrm>
              <a:off x="95678" y="10716"/>
              <a:ext cx="2012156" cy="12072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/>
              <a:r>
                <a:rPr lang="pt-BR" sz="2400" dirty="0">
                  <a:solidFill>
                    <a:schemeClr val="tx1"/>
                  </a:solidFill>
                </a:rPr>
                <a:t>Administração</a:t>
              </a:r>
            </a:p>
          </p:txBody>
        </p:sp>
      </p:grpSp>
      <p:cxnSp>
        <p:nvCxnSpPr>
          <p:cNvPr id="23" name="Conector reto 22"/>
          <p:cNvCxnSpPr>
            <a:endCxn id="21" idx="2"/>
          </p:cNvCxnSpPr>
          <p:nvPr/>
        </p:nvCxnSpPr>
        <p:spPr>
          <a:xfrm flipV="1">
            <a:off x="3886200" y="3533158"/>
            <a:ext cx="2209800" cy="78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149565" y="4217242"/>
            <a:ext cx="2160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Capacidade</a:t>
            </a:r>
          </a:p>
          <a:p>
            <a:r>
              <a:rPr lang="pt-BR" sz="2000" i="1" dirty="0" smtClean="0"/>
              <a:t>-Administrar Férias</a:t>
            </a:r>
            <a:endParaRPr lang="pt-BR" sz="2000" i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1696700" y="16385"/>
            <a:ext cx="4953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 smtClean="0"/>
              <a:t>5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-244415" y="249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u="sng" dirty="0"/>
              <a:t>Cenário Fornecer Mercadoria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807001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80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Miwa Tokai</dc:creator>
  <cp:lastModifiedBy>Rafaela Miwa Tokai</cp:lastModifiedBy>
  <cp:revision>176</cp:revision>
  <dcterms:created xsi:type="dcterms:W3CDTF">2019-03-01T10:34:08Z</dcterms:created>
  <dcterms:modified xsi:type="dcterms:W3CDTF">2019-05-21T14:28:15Z</dcterms:modified>
</cp:coreProperties>
</file>