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5B2DB-234E-480E-AA03-749730B6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DA4897-AA38-498E-A184-92E72F1EE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3F75E-40AF-4D8A-9259-C1E9C777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F8E8D-1D8D-4CFF-9BED-85251FD6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C0A3D-8729-42B4-BAB3-BFDF28D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51A4-E49C-4CAC-866C-71B78BD0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23287-9F53-44EF-A2DA-D4FF5AF9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21B2D-9136-40EF-A7BF-CF714F16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88C40-3040-4FBE-813A-E4607CF5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97BE6-4890-4A39-8306-18DB5A7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43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AA18A3-9C67-47DD-A265-1B34B16D6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C935B8-1C78-4660-AE2E-97AD1D35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55333-4234-4A38-B06F-87B0DF0A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82813-CDE8-4087-9C5C-6957BC63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E126B-9681-4468-B7C4-16C3F6B0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6FE9-EED6-4957-AEAE-34923E31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B7FBF-2279-43D5-AF76-276624E5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30612-CBE0-4FA0-B5E1-CE580B6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8B4C2D-5E2B-4F3F-87EE-643AE4F5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16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829E-D2EF-45C7-8CF7-8BE9BB72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3741E0-BF0A-4B9E-A40B-5CAD12CF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AA5FA-C396-408B-AABF-10CD0A6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29637-88D0-4119-840E-E71E9921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79A7C-4694-4930-BD48-F8069305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7441E-FD06-41BA-9273-884A3A9D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99BDE-9468-436B-A678-9EAC76E81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8FC59B-BB37-40F0-9F00-B8247AD4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927429-27BC-4B31-B567-78AB1437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9157BC-66EF-4448-8157-D0644063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08D9D3-9E9E-46E7-B71C-29A2BAC2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8BA9-79E1-47A1-BA81-8A216703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5F81B-E32F-49B4-9AAB-8FE5EB84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130E22-A12E-4AEF-9D9E-9D44EBBB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D05575-D3A1-4A0C-8B5E-E0C90D533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066B82-2ADA-49D1-8E56-51440E8B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472DB8-3AE7-4135-9891-7F28635B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41F0BD-AE39-4CA4-B909-B687748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97E857-2133-4341-97C1-0DE0DD91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8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602FB-38C4-46E2-A7B1-28575B66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48A09A-25BA-487A-887D-2574213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E180F-FE44-4172-A2AE-96D57AE3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97551F-2E84-420A-9F75-62C6F374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6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BC0885-F236-4FB6-AAA8-858053F6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72FA6E-9285-4C2F-A25B-36150ED3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CA06DB-EC7A-4562-8CF3-8DDBFA7B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62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0946A-7454-4DEE-8F91-62CF7586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519A4-C8C4-4FA7-9E49-2E978162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59C56D-9B43-4235-B0D5-AB8DE8EC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B41B36-F8A0-4883-A3ED-C1007C55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CF31A-CB1D-4D99-A2F3-0976A94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5B67DD-41D1-4266-9AA4-8C784182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4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BF5A-6B46-452F-8E43-AC3EAABC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A6E878-5A3A-40A7-B3B9-B1FE23D47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8BB88C-B4ED-4C55-8863-B9CEFD94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D7F32-FC52-4B06-9271-4B052C8F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721136-DC04-459A-90E3-26C530C7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ABCF17-4642-4F47-8CB7-62435751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9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2728BD-0305-4F28-8FF9-FDEACFCA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901817-51E7-48C5-B8B6-79B72314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164D7-F047-4112-B3AE-7624FB48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9D3C-FDA5-408D-A7BD-D6D071972A8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00008-4E57-4E24-A2AD-B8E685CBF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00978-4365-4A98-A99E-5A3A3F6D1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9751-567F-4F34-A19D-6488D7F56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417CED8-CDFA-4F58-8C71-18A8FDEF7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5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Capacidade Aquisição de Produtos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19090" y="677701"/>
            <a:ext cx="2256893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Itens</a:t>
            </a:r>
          </a:p>
        </p:txBody>
      </p:sp>
      <p:sp>
        <p:nvSpPr>
          <p:cNvPr id="3" name="Elipse 2"/>
          <p:cNvSpPr/>
          <p:nvPr/>
        </p:nvSpPr>
        <p:spPr>
          <a:xfrm>
            <a:off x="1407731" y="2950108"/>
            <a:ext cx="1672050" cy="1188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Solicitar pedido</a:t>
            </a:r>
          </a:p>
        </p:txBody>
      </p:sp>
      <p:sp>
        <p:nvSpPr>
          <p:cNvPr id="17" name="Elipse 16"/>
          <p:cNvSpPr/>
          <p:nvPr/>
        </p:nvSpPr>
        <p:spPr>
          <a:xfrm>
            <a:off x="4069445" y="3121576"/>
            <a:ext cx="2097022" cy="11589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Tratar</a:t>
            </a:r>
          </a:p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orçamento</a:t>
            </a:r>
          </a:p>
        </p:txBody>
      </p:sp>
      <p:sp>
        <p:nvSpPr>
          <p:cNvPr id="25" name="Elipse 24"/>
          <p:cNvSpPr/>
          <p:nvPr/>
        </p:nvSpPr>
        <p:spPr>
          <a:xfrm>
            <a:off x="5540616" y="582240"/>
            <a:ext cx="1758407" cy="12737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Verificar estoque</a:t>
            </a:r>
          </a:p>
        </p:txBody>
      </p:sp>
      <p:sp>
        <p:nvSpPr>
          <p:cNvPr id="104" name="Elipse 103"/>
          <p:cNvSpPr/>
          <p:nvPr/>
        </p:nvSpPr>
        <p:spPr>
          <a:xfrm>
            <a:off x="9733459" y="2072274"/>
            <a:ext cx="1690752" cy="10295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Receber produtos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5096687" y="6164340"/>
            <a:ext cx="1747374" cy="55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Fornecedor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8318500" y="762485"/>
            <a:ext cx="2256893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Estoque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8485249" y="762485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8485249" y="1321285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2185839" y="1236501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2185839" y="677701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5284715" y="4367812"/>
            <a:ext cx="1530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Preço final</a:t>
            </a:r>
          </a:p>
          <a:p>
            <a:r>
              <a:rPr lang="pt-BR" sz="1200" dirty="0"/>
              <a:t>Data de pagamento</a:t>
            </a:r>
          </a:p>
          <a:p>
            <a:r>
              <a:rPr lang="pt-BR" sz="1200" dirty="0"/>
              <a:t>Data de entrega </a:t>
            </a:r>
          </a:p>
          <a:p>
            <a:r>
              <a:rPr lang="pt-BR" sz="1200" dirty="0"/>
              <a:t>Horário de entrega</a:t>
            </a:r>
          </a:p>
        </p:txBody>
      </p:sp>
      <p:sp>
        <p:nvSpPr>
          <p:cNvPr id="81" name="CaixaDeTexto 80"/>
          <p:cNvSpPr txBox="1"/>
          <p:nvPr/>
        </p:nvSpPr>
        <p:spPr>
          <a:xfrm rot="18960000">
            <a:off x="7935302" y="4562752"/>
            <a:ext cx="772450" cy="28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produtos</a:t>
            </a:r>
          </a:p>
        </p:txBody>
      </p:sp>
      <p:sp>
        <p:nvSpPr>
          <p:cNvPr id="82" name="CaixaDeTexto 81"/>
          <p:cNvSpPr txBox="1"/>
          <p:nvPr/>
        </p:nvSpPr>
        <p:spPr>
          <a:xfrm rot="2760000">
            <a:off x="3306472" y="4352385"/>
            <a:ext cx="114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Itens faltantes</a:t>
            </a:r>
          </a:p>
        </p:txBody>
      </p:sp>
      <p:sp>
        <p:nvSpPr>
          <p:cNvPr id="26" name="Elipse 25"/>
          <p:cNvSpPr/>
          <p:nvPr/>
        </p:nvSpPr>
        <p:spPr>
          <a:xfrm>
            <a:off x="224199" y="5317033"/>
            <a:ext cx="2129990" cy="1422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 rot="19260000">
            <a:off x="7641419" y="5368393"/>
            <a:ext cx="16934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200" dirty="0"/>
              <a:t>Nova data de entrega </a:t>
            </a:r>
          </a:p>
          <a:p>
            <a:endParaRPr lang="pt-BR" sz="1200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217089" y="1433910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567410" y="1523156"/>
            <a:ext cx="1059466" cy="39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Pedido</a:t>
            </a:r>
          </a:p>
        </p:txBody>
      </p:sp>
      <p:cxnSp>
        <p:nvCxnSpPr>
          <p:cNvPr id="48" name="Conector reto 47"/>
          <p:cNvCxnSpPr/>
          <p:nvPr/>
        </p:nvCxnSpPr>
        <p:spPr>
          <a:xfrm>
            <a:off x="217086" y="1964029"/>
            <a:ext cx="1923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30437" y="5719982"/>
            <a:ext cx="1715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Cobrar pedido não enviado</a:t>
            </a:r>
          </a:p>
        </p:txBody>
      </p:sp>
      <p:cxnSp>
        <p:nvCxnSpPr>
          <p:cNvPr id="62" name="Conector de seta reta 61"/>
          <p:cNvCxnSpPr>
            <a:cxnSpLocks/>
            <a:stCxn id="26" idx="6"/>
          </p:cNvCxnSpPr>
          <p:nvPr/>
        </p:nvCxnSpPr>
        <p:spPr>
          <a:xfrm>
            <a:off x="2354189" y="6028243"/>
            <a:ext cx="2752849" cy="47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em curva 67"/>
          <p:cNvCxnSpPr>
            <a:cxnSpLocks/>
          </p:cNvCxnSpPr>
          <p:nvPr/>
        </p:nvCxnSpPr>
        <p:spPr>
          <a:xfrm>
            <a:off x="9501373" y="1329301"/>
            <a:ext cx="270107" cy="10786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cxnSpLocks/>
          </p:cNvCxnSpPr>
          <p:nvPr/>
        </p:nvCxnSpPr>
        <p:spPr>
          <a:xfrm flipH="1" flipV="1">
            <a:off x="5326038" y="4262401"/>
            <a:ext cx="18142" cy="188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214151" y="4289615"/>
            <a:ext cx="18142" cy="1842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4461288" y="4749501"/>
            <a:ext cx="87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Aprovação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4392815" y="4890501"/>
            <a:ext cx="93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Reprovação</a:t>
            </a:r>
          </a:p>
        </p:txBody>
      </p:sp>
      <p:sp>
        <p:nvSpPr>
          <p:cNvPr id="124" name="Elipse 123"/>
          <p:cNvSpPr/>
          <p:nvPr/>
        </p:nvSpPr>
        <p:spPr>
          <a:xfrm>
            <a:off x="6282332" y="3307235"/>
            <a:ext cx="2216918" cy="10393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Cobrar orçamento não enviado</a:t>
            </a:r>
          </a:p>
        </p:txBody>
      </p:sp>
      <p:cxnSp>
        <p:nvCxnSpPr>
          <p:cNvPr id="118" name="Conector de seta reta 117"/>
          <p:cNvCxnSpPr>
            <a:cxnSpLocks/>
            <a:stCxn id="122" idx="3"/>
            <a:endCxn id="104" idx="2"/>
          </p:cNvCxnSpPr>
          <p:nvPr/>
        </p:nvCxnSpPr>
        <p:spPr>
          <a:xfrm flipV="1">
            <a:off x="6844061" y="2587048"/>
            <a:ext cx="2889398" cy="385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6F01E-9DD5-4980-87AB-9F24C3FCC04F}"/>
              </a:ext>
            </a:extLst>
          </p:cNvPr>
          <p:cNvCxnSpPr/>
          <p:nvPr/>
        </p:nvCxnSpPr>
        <p:spPr>
          <a:xfrm flipH="1" flipV="1">
            <a:off x="7301592" y="1187450"/>
            <a:ext cx="1181100" cy="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8F79C9-5620-4D1D-AB27-103C7A259B69}"/>
              </a:ext>
            </a:extLst>
          </p:cNvPr>
          <p:cNvCxnSpPr/>
          <p:nvPr/>
        </p:nvCxnSpPr>
        <p:spPr>
          <a:xfrm>
            <a:off x="4117523" y="908503"/>
            <a:ext cx="1413326" cy="234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8AD24-6218-4E14-991B-F62D6D23FBE1}"/>
              </a:ext>
            </a:extLst>
          </p:cNvPr>
          <p:cNvCxnSpPr/>
          <p:nvPr/>
        </p:nvCxnSpPr>
        <p:spPr>
          <a:xfrm>
            <a:off x="2146302" y="1565726"/>
            <a:ext cx="7590968" cy="986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FC7134-604B-4CFF-8191-457F3CE906B2}"/>
              </a:ext>
            </a:extLst>
          </p:cNvPr>
          <p:cNvSpPr txBox="1"/>
          <p:nvPr/>
        </p:nvSpPr>
        <p:spPr>
          <a:xfrm rot="720000">
            <a:off x="2869293" y="5627005"/>
            <a:ext cx="8200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dirty="0"/>
              <a:t>Cobrança</a:t>
            </a:r>
            <a:endParaRPr lang="pt-BR" sz="1200" dirty="0"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519B57-910F-4805-9C25-EF52CECC5236}"/>
              </a:ext>
            </a:extLst>
          </p:cNvPr>
          <p:cNvSpPr/>
          <p:nvPr/>
        </p:nvSpPr>
        <p:spPr>
          <a:xfrm>
            <a:off x="9623425" y="3228069"/>
            <a:ext cx="1904999" cy="1170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1F27F-FADB-4A75-8FCD-F1151ADBCFA5}"/>
              </a:ext>
            </a:extLst>
          </p:cNvPr>
          <p:cNvSpPr txBox="1"/>
          <p:nvPr/>
        </p:nvSpPr>
        <p:spPr>
          <a:xfrm>
            <a:off x="9858828" y="3545115"/>
            <a:ext cx="1609271" cy="650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Atualizar data de entrega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CB2E6F-84B2-41B4-A7F7-A2DD010AB63B}"/>
              </a:ext>
            </a:extLst>
          </p:cNvPr>
          <p:cNvCxnSpPr>
            <a:stCxn id="29" idx="3"/>
          </p:cNvCxnSpPr>
          <p:nvPr/>
        </p:nvCxnSpPr>
        <p:spPr>
          <a:xfrm flipH="1">
            <a:off x="6814872" y="4226908"/>
            <a:ext cx="3087534" cy="239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A29817-D56B-4DF4-8C46-D5CDF31315C4}"/>
              </a:ext>
            </a:extLst>
          </p:cNvPr>
          <p:cNvCxnSpPr/>
          <p:nvPr/>
        </p:nvCxnSpPr>
        <p:spPr>
          <a:xfrm>
            <a:off x="2150836" y="1905906"/>
            <a:ext cx="4524827" cy="1504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A7716B-ED5E-49CB-AD52-6774EE1A31F4}"/>
              </a:ext>
            </a:extLst>
          </p:cNvPr>
          <p:cNvCxnSpPr/>
          <p:nvPr/>
        </p:nvCxnSpPr>
        <p:spPr>
          <a:xfrm>
            <a:off x="2148566" y="1740352"/>
            <a:ext cx="7536544" cy="1812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9DC664-AB88-41D6-9E95-7EFD60FF5B68}"/>
              </a:ext>
            </a:extLst>
          </p:cNvPr>
          <p:cNvCxnSpPr/>
          <p:nvPr/>
        </p:nvCxnSpPr>
        <p:spPr>
          <a:xfrm>
            <a:off x="2046515" y="2019299"/>
            <a:ext cx="2039256" cy="1603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F4E06-97D9-4627-8404-ED0A8D461AF8}"/>
              </a:ext>
            </a:extLst>
          </p:cNvPr>
          <p:cNvCxnSpPr/>
          <p:nvPr/>
        </p:nvCxnSpPr>
        <p:spPr>
          <a:xfrm>
            <a:off x="3014889" y="3785960"/>
            <a:ext cx="2102756" cy="237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242B7F-907C-48CC-88E0-E4E4EA1E939C}"/>
              </a:ext>
            </a:extLst>
          </p:cNvPr>
          <p:cNvCxnSpPr/>
          <p:nvPr/>
        </p:nvCxnSpPr>
        <p:spPr>
          <a:xfrm flipH="1">
            <a:off x="6603092" y="4291692"/>
            <a:ext cx="237672" cy="186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51BC30-448F-4A52-9C4F-814E561868C9}"/>
              </a:ext>
            </a:extLst>
          </p:cNvPr>
          <p:cNvSpPr txBox="1"/>
          <p:nvPr/>
        </p:nvSpPr>
        <p:spPr>
          <a:xfrm rot="20580000">
            <a:off x="6673148" y="4822780"/>
            <a:ext cx="838200" cy="28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Cobrança</a:t>
            </a:r>
            <a:endParaRPr lang="pt-BR" sz="1200">
              <a:cs typeface="Calibri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6E4FDD-C95B-4E97-A9F2-C263E5D7233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0461" y="1989817"/>
            <a:ext cx="115668" cy="353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B3B84F-E695-4AD7-8794-341FF93A3CCE}"/>
              </a:ext>
            </a:extLst>
          </p:cNvPr>
          <p:cNvCxnSpPr/>
          <p:nvPr/>
        </p:nvCxnSpPr>
        <p:spPr>
          <a:xfrm>
            <a:off x="1311729" y="2001157"/>
            <a:ext cx="433614" cy="1068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F3AA565-B19E-4D49-8869-794E6B8D7ADF}"/>
              </a:ext>
            </a:extLst>
          </p:cNvPr>
          <p:cNvCxnSpPr>
            <a:cxnSpLocks/>
          </p:cNvCxnSpPr>
          <p:nvPr/>
        </p:nvCxnSpPr>
        <p:spPr>
          <a:xfrm>
            <a:off x="1325357" y="4584285"/>
            <a:ext cx="1928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25F1820B-E8CC-427A-9B03-D856B6FDD4E5}"/>
              </a:ext>
            </a:extLst>
          </p:cNvPr>
          <p:cNvSpPr/>
          <p:nvPr/>
        </p:nvSpPr>
        <p:spPr>
          <a:xfrm>
            <a:off x="1342238" y="4606609"/>
            <a:ext cx="1824152" cy="46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solidFill>
                  <a:sysClr val="windowText" lastClr="000000"/>
                </a:solidFill>
              </a:rPr>
              <a:t>Fornecedor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70D760D-890B-4E14-B246-30F1EA7D0738}"/>
              </a:ext>
            </a:extLst>
          </p:cNvPr>
          <p:cNvCxnSpPr>
            <a:cxnSpLocks/>
          </p:cNvCxnSpPr>
          <p:nvPr/>
        </p:nvCxnSpPr>
        <p:spPr>
          <a:xfrm>
            <a:off x="1325354" y="5114404"/>
            <a:ext cx="1928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">
            <a:extLst>
              <a:ext uri="{FF2B5EF4-FFF2-40B4-BE49-F238E27FC236}">
                <a16:creationId xmlns:a16="http://schemas.microsoft.com/office/drawing/2014/main" id="{74FBF12B-8799-4D4C-99A3-F933C2BB7F09}"/>
              </a:ext>
            </a:extLst>
          </p:cNvPr>
          <p:cNvCxnSpPr>
            <a:cxnSpLocks/>
            <a:stCxn id="3" idx="4"/>
            <a:endCxn id="54" idx="0"/>
          </p:cNvCxnSpPr>
          <p:nvPr/>
        </p:nvCxnSpPr>
        <p:spPr>
          <a:xfrm>
            <a:off x="2243756" y="4138916"/>
            <a:ext cx="10558" cy="46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3">
            <a:extLst>
              <a:ext uri="{FF2B5EF4-FFF2-40B4-BE49-F238E27FC236}">
                <a16:creationId xmlns:a16="http://schemas.microsoft.com/office/drawing/2014/main" id="{B18A2D45-C00D-4AC1-9F6B-C0CD11F8C800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2834915" y="1236501"/>
            <a:ext cx="312622" cy="1887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04621E0-0628-47AC-9837-3F4C84A02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E7D1753-45FF-463A-A8C9-CB2FF3FA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0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2338E81-BAB8-4FFE-95D1-D2DC57F9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71498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45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Roberlan Almeida Santiago</dc:creator>
  <cp:lastModifiedBy>Roberlan Almeida Santiago</cp:lastModifiedBy>
  <cp:revision>2</cp:revision>
  <dcterms:created xsi:type="dcterms:W3CDTF">2019-05-21T22:41:31Z</dcterms:created>
  <dcterms:modified xsi:type="dcterms:W3CDTF">2019-05-21T23:16:05Z</dcterms:modified>
</cp:coreProperties>
</file>