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85969-B0D0-4A78-B5BF-7C5919A2B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56742-270B-4CB3-99F5-38FD426F3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2B58B7-9918-4330-9AEB-20182D10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325-8FA6-4B74-9F48-0E3ABF8C3301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884EA-3524-44EF-880D-1292F1B5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85C9BE-48E4-42CA-A9A8-1B630D03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6B0F-8FA6-42A2-832C-7844E34BE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29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29DBA-DD36-478B-9B27-0C4A1A18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35510A-4725-44C2-AF9A-550BF4C9E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6A6A6-2095-42AA-8163-4094D1D1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325-8FA6-4B74-9F48-0E3ABF8C3301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60AA2D-3C3D-4CD4-AECA-19F37069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3D64A5-2D2B-4C15-8F38-908138A7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6B0F-8FA6-42A2-832C-7844E34BE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1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13EB60-47DB-40C2-8F2A-8DCEEB26B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104990-C124-4571-9B5A-412F492CD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2F2EAF-1301-407A-9719-4E098E57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325-8FA6-4B74-9F48-0E3ABF8C3301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A3D78-4175-4D9D-A484-5C29439C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2A50F6-4568-494A-B597-FA14CF3B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6B0F-8FA6-42A2-832C-7844E34BE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08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1365F-975D-4931-BD63-E45F3CB5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65627-CFC0-4C9B-AA6C-0E85C9FF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96F867-7409-4F8A-95E3-A82BB981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325-8FA6-4B74-9F48-0E3ABF8C3301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C76BA3-05B0-4C66-849B-F0B0AFD6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AFD03-A86C-4BB0-9CBB-8E825E7B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6B0F-8FA6-42A2-832C-7844E34BE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63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49716-DD13-4CF4-9D7C-A42773EF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2FC32F-ACF7-4B33-B72A-6B6FD91E7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AACC-D463-41F5-A97F-526E5FED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325-8FA6-4B74-9F48-0E3ABF8C3301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417699-7767-4ED4-9739-54E8F051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46C8D-64C2-4B27-888E-363852DD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6B0F-8FA6-42A2-832C-7844E34BE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6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41CA0-362B-4CA4-A671-43C23CAF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E59BC-63B4-4C9D-A7ED-7DD876C9E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375E48-0A62-4395-8AF5-B4B04D6F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E28CBA-004B-4834-8FC3-C307AD7C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325-8FA6-4B74-9F48-0E3ABF8C3301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53F5B1-AB0D-46C2-90D8-9C47EE17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10CDB0-C732-42EA-B98E-C331A67F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6B0F-8FA6-42A2-832C-7844E34BE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6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71BC9-E6EB-4E01-BB09-304A79ED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BC531-801C-457F-8ED0-99778CC2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E19841-0FB6-4CF9-88AE-CA0998EB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BCAD26-B936-48C2-99C7-571C849A2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EAF42-0811-4A40-9403-3159A2870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D0FCF1-393D-4F2A-923C-ADBD2243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325-8FA6-4B74-9F48-0E3ABF8C3301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28758C-126B-49C4-98DD-D41B3860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033296-1C07-46A1-A0C1-45986F92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6B0F-8FA6-42A2-832C-7844E34BE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6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F1655-D240-45FB-B362-B2B51DC8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000429-CD6D-4F6A-B254-1272A27C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325-8FA6-4B74-9F48-0E3ABF8C3301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CF5FD0-96B0-4C1B-A0B2-2296F150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09B95A-9CE5-4AFD-B5F7-776321AE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6B0F-8FA6-42A2-832C-7844E34BE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8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512CA3-2CBE-4DBA-9A00-3903A0B9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325-8FA6-4B74-9F48-0E3ABF8C3301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96F4EA-0BF1-4FFC-9CFB-3FD12850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6177C-629C-4FA8-8BA3-856AFBCF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6B0F-8FA6-42A2-832C-7844E34BE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77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ADA5F-F313-47F1-9C2D-CCF0CD7B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3B8B0-E8E9-4AE9-A295-0EBF7E75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FF344E-7056-49F2-AF8D-B26C5666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9015AA-F623-4FD2-8025-C29F4DC8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325-8FA6-4B74-9F48-0E3ABF8C3301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F861EC-72A7-4268-812A-A652BAE3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A5D4A3-4FF3-44A5-94A3-7A3D9B6B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6B0F-8FA6-42A2-832C-7844E34BE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40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977DA-4735-4E46-99FF-0EDE67CC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56810B-6B84-40A3-BB18-659BF9EA3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57EB0D-404D-4DA5-8009-CE1653548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30D6F2-4874-4A50-991A-EE752103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325-8FA6-4B74-9F48-0E3ABF8C3301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A4BF9-F3C0-4FE9-9AAC-1695DEFE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EDF491-0349-4743-91DF-9E3F4DC2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6B0F-8FA6-42A2-832C-7844E34BE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97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381F76-FA6F-44F6-9A34-2C056092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6B61D1-85F9-4239-BB1A-4608B56C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E24427-7D82-4DA2-BCC3-F2A69FBD4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F325-8FA6-4B74-9F48-0E3ABF8C3301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B739C-FC3E-4A96-9D2B-782B3865A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94250D-C5B1-4AFD-B601-6ABF2A20C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6B0F-8FA6-42A2-832C-7844E34BE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27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1FF0489-3B01-4AB0-9321-55707768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8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2E281EF-71F7-45E0-813A-BA31733CE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182879"/>
            <a:ext cx="9186203" cy="63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1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A2F3E1F-5A3B-40A0-A8A1-6F4C6CB71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4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A41426A9-9B69-4109-ABC4-B4BC3B274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14"/>
            <a:ext cx="9360000" cy="68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0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7B75D4B9-D60B-4D96-B41B-04B77FCA6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"/>
            <a:ext cx="9360000" cy="68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Roberlan Almeida Santiago</dc:creator>
  <cp:lastModifiedBy>Roberlan Almeida Santiago</cp:lastModifiedBy>
  <cp:revision>2</cp:revision>
  <dcterms:created xsi:type="dcterms:W3CDTF">2019-05-21T22:43:52Z</dcterms:created>
  <dcterms:modified xsi:type="dcterms:W3CDTF">2019-05-21T23:27:01Z</dcterms:modified>
</cp:coreProperties>
</file>