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Miwa Tokai" initials="RMT" lastIdx="5" clrIdx="0">
    <p:extLst>
      <p:ext uri="{19B8F6BF-5375-455C-9EA6-DF929625EA0E}">
        <p15:presenceInfo xmlns:p15="http://schemas.microsoft.com/office/powerpoint/2012/main" userId="S-1-5-21-2276270782-3425460420-2294784772-10398" providerId="AD"/>
      </p:ext>
    </p:extLst>
  </p:cmAuthor>
  <p:cmAuthor id="2" name="Lummix Kyo" initials="LK" lastIdx="3" clrIdx="1">
    <p:extLst>
      <p:ext uri="{19B8F6BF-5375-455C-9EA6-DF929625EA0E}">
        <p15:presenceInfo xmlns:p15="http://schemas.microsoft.com/office/powerpoint/2012/main" userId="389aa1a5c6cbaa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6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3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B870-02D5-4D62-9A91-16E8D69AEB3A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C316E-77D0-49FC-AA09-8B411C27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0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C316E-77D0-49FC-AA09-8B411C27440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4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9F3BB-CD9A-4893-86C8-ADC7130D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69059-382D-4F81-9840-C9B1E4C05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3EEC1-499D-4252-8CA5-2C101F14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9BA5E-2059-4D68-BC37-20628ACC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D5ED2-FB73-4820-AB45-C47A81A1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2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7D38-681A-4BCE-8A6C-96A86AEA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29BD1-630B-4C32-A381-A68CFAD9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5C6C0-6DE6-4C08-AEB6-144A8566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83EA1-9BD8-4038-AED1-9E8B2FD4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31C5A-BF55-4AC0-B5CB-FB57208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8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1CBBC-2EE8-4B82-800C-1065E0C67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919130-2031-4DF7-8D48-ED5B39C4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94DC2-6ECE-4D9A-98F9-0C6578B0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74C1-DF68-4D38-B056-ADEA8627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1997F-C7D8-47B3-AC2F-7796492C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6398-7CE0-41FB-963A-398D4D33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0066-F7A5-48DA-B9D3-BC35D3A6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A2624-3D87-4984-ABEB-3983A85B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AD39D-AB48-4873-96D5-5F3932D6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1D92C-531A-457F-B660-6044F7B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563C-62B5-4244-AC17-2ED3A015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E9649-F8A0-455D-8293-DC13EDAB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E1F37-080C-45F8-843A-4B0E315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CD5C0-7520-4BF1-9B43-61DC11FB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90BF1-4C75-4B63-876F-912E0F42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0912-F79E-40CE-AEC7-DED127F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E510D-0F03-4371-90E5-FBBDB51A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7C1603-93BF-47CF-869C-7AC77154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C3337-CB31-4848-9DCC-44AF500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359842-AE55-40CD-9673-2C57B4E1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2DB313-E81B-4BC6-9621-D5092A59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338C9-DB64-4C0B-8325-D722A91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5B49C-20A1-4674-8AAA-87C3A1A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7F0147-E480-4644-9F3F-B166215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47073C-BD13-45EC-BE12-55ACF9B0E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AD12D7-DD62-4335-A3BC-D1241D7CE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9F5590-0D07-48D6-96AA-9982CB60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03F3B4-0548-4F08-9690-5412C003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9C6857-0B29-40BE-9B99-31ECA6C7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F5AFC-03A4-4AAB-97ED-F81F72E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66856-24B7-4957-8A72-0EDC018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863F10-390B-441A-A360-1E6CDBE6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3DF62-484A-4B46-9060-183ABC9D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19120-808D-418F-A58E-30CD5E7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D60C73-A769-461C-B92A-326521BB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78B12-E5E9-46CA-8D47-6538002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39EB-345E-49C7-9F58-AD8D1173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F2924-BCA2-4C5C-9832-FEF80FD0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73E8F-38D3-48A1-8F4F-8A3A3732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94BB0-A0DB-4D71-A63B-5E857B1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47AE6-7CB6-4774-972A-78FC25B3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1CDE9-C41F-4ABD-94FE-C971FAC9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B235-1B9B-4707-B9C7-23D63837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F45FC0-B5C8-40DF-BBB4-AE57BBDE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03919-EAF1-4A16-ADE6-42BB6B77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0E03D-2DEB-492A-B047-FCB3E820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EF4CD-50C4-4944-87CF-CFF874C0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CB21E-EDD7-4517-9896-A88DB0A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23322B-9FA8-4EF2-96F3-6C3083B8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BF0F5-6892-4791-81DD-459050F3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B04C0-CEAD-4DC8-BF0B-CB344CBF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DC59A-6842-4BD4-A7E8-4C79E91E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4D1B3-7CF9-46CF-9C39-2EC280A3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png">
            <a:extLst>
              <a:ext uri="{FF2B5EF4-FFF2-40B4-BE49-F238E27FC236}">
                <a16:creationId xmlns:a16="http://schemas.microsoft.com/office/drawing/2014/main" id="{84B1A526-F215-4502-8885-F06435E760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2" t="-215" r="69490" b="95615"/>
          <a:stretch/>
        </p:blipFill>
        <p:spPr>
          <a:xfrm>
            <a:off x="171450" y="28574"/>
            <a:ext cx="1848535" cy="462667"/>
          </a:xfrm>
          <a:prstGeom prst="rect">
            <a:avLst/>
          </a:prstGeom>
          <a:ln/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71492C8-F31E-4C5D-B602-905D832DB0F7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8322042" y="3572983"/>
            <a:ext cx="27676" cy="161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B6FECDF-CCD7-4EBF-905A-48B45F0C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37956"/>
              </p:ext>
            </p:extLst>
          </p:nvPr>
        </p:nvGraphicFramePr>
        <p:xfrm>
          <a:off x="7784108" y="5192825"/>
          <a:ext cx="1131220" cy="90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47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Caixa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quantidade</a:t>
                      </a:r>
                      <a:r>
                        <a:rPr lang="pt-BR" sz="100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monetária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A18CD4FA-1EB3-4616-AB9B-B929B5891E76}"/>
              </a:ext>
            </a:extLst>
          </p:cNvPr>
          <p:cNvSpPr/>
          <p:nvPr/>
        </p:nvSpPr>
        <p:spPr>
          <a:xfrm>
            <a:off x="8250464" y="3584156"/>
            <a:ext cx="162206" cy="26894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201AFE-6FFC-4112-B605-3164EF040A49}"/>
              </a:ext>
            </a:extLst>
          </p:cNvPr>
          <p:cNvSpPr txBox="1"/>
          <p:nvPr/>
        </p:nvSpPr>
        <p:spPr>
          <a:xfrm>
            <a:off x="8349176" y="4961993"/>
            <a:ext cx="535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0..*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6699872-6231-4B7F-9091-CE7C5786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04052"/>
              </p:ext>
            </p:extLst>
          </p:nvPr>
        </p:nvGraphicFramePr>
        <p:xfrm>
          <a:off x="7555541" y="276663"/>
          <a:ext cx="1400695" cy="1087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n>
                            <a:noFill/>
                          </a:ln>
                        </a:rPr>
                        <a:t>Produtos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6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 err="1">
                          <a:ln>
                            <a:noFill/>
                          </a:ln>
                        </a:rPr>
                        <a:t>qtd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tipo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nome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    quantidade desejada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61EA98-691B-41FE-9137-4F6227FAD0D7}"/>
              </a:ext>
            </a:extLst>
          </p:cNvPr>
          <p:cNvCxnSpPr>
            <a:cxnSpLocks/>
          </p:cNvCxnSpPr>
          <p:nvPr/>
        </p:nvCxnSpPr>
        <p:spPr>
          <a:xfrm flipH="1">
            <a:off x="8963130" y="824208"/>
            <a:ext cx="1152718" cy="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79A55A3-1AA1-49B7-90ED-4E528E15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13402"/>
              </p:ext>
            </p:extLst>
          </p:nvPr>
        </p:nvGraphicFramePr>
        <p:xfrm>
          <a:off x="10151567" y="370119"/>
          <a:ext cx="1400695" cy="993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06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n>
                            <a:noFill/>
                          </a:ln>
                        </a:rPr>
                        <a:t>Estoque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66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    tipo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37D0EF-8EF7-4D14-9604-DDE829D67099}"/>
              </a:ext>
            </a:extLst>
          </p:cNvPr>
          <p:cNvSpPr txBox="1"/>
          <p:nvPr/>
        </p:nvSpPr>
        <p:spPr>
          <a:xfrm>
            <a:off x="8999599" y="1031333"/>
            <a:ext cx="30119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0..*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6E124E-490B-4DA1-9C7A-2D3CFA676A1B}"/>
              </a:ext>
            </a:extLst>
          </p:cNvPr>
          <p:cNvSpPr txBox="1"/>
          <p:nvPr/>
        </p:nvSpPr>
        <p:spPr>
          <a:xfrm>
            <a:off x="9842561" y="1031333"/>
            <a:ext cx="279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1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F46AA2B-D4B5-4833-AF9F-A04014FFB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7175"/>
              </p:ext>
            </p:extLst>
          </p:nvPr>
        </p:nvGraphicFramePr>
        <p:xfrm>
          <a:off x="7621695" y="2698588"/>
          <a:ext cx="1400695" cy="87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n>
                            <a:noFill/>
                          </a:ln>
                        </a:rPr>
                        <a:t>Pedido 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/valor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    status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9003251-036A-473B-BBA1-6A14362ED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90428"/>
              </p:ext>
            </p:extLst>
          </p:nvPr>
        </p:nvGraphicFramePr>
        <p:xfrm>
          <a:off x="10241827" y="2727685"/>
          <a:ext cx="1400695" cy="808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n>
                            <a:noFill/>
                          </a:ln>
                        </a:rPr>
                        <a:t>Fornecedor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5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nome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tipo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DFE60AD-F765-41ED-8CB4-8E152B0ACABD}"/>
              </a:ext>
            </a:extLst>
          </p:cNvPr>
          <p:cNvCxnSpPr>
            <a:cxnSpLocks/>
          </p:cNvCxnSpPr>
          <p:nvPr/>
        </p:nvCxnSpPr>
        <p:spPr>
          <a:xfrm flipH="1">
            <a:off x="9022390" y="3131882"/>
            <a:ext cx="12194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61CE4C-8BDF-4699-B3A9-D05F5F021559}"/>
              </a:ext>
            </a:extLst>
          </p:cNvPr>
          <p:cNvSpPr txBox="1"/>
          <p:nvPr/>
        </p:nvSpPr>
        <p:spPr>
          <a:xfrm>
            <a:off x="9385254" y="2922847"/>
            <a:ext cx="65642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recebe</a:t>
            </a: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5AAF45AF-7122-48BD-B69B-A64C68494EC9}"/>
              </a:ext>
            </a:extLst>
          </p:cNvPr>
          <p:cNvSpPr/>
          <p:nvPr/>
        </p:nvSpPr>
        <p:spPr>
          <a:xfrm rot="16200000">
            <a:off x="9298158" y="2992184"/>
            <a:ext cx="60750" cy="1012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3" dirty="0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C27494-6A9D-457C-ADC5-76F2FC394E6B}"/>
              </a:ext>
            </a:extLst>
          </p:cNvPr>
          <p:cNvSpPr txBox="1"/>
          <p:nvPr/>
        </p:nvSpPr>
        <p:spPr>
          <a:xfrm>
            <a:off x="9080961" y="3253996"/>
            <a:ext cx="4502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0..*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17EA861-3FC7-4D3F-820C-D26541758682}"/>
              </a:ext>
            </a:extLst>
          </p:cNvPr>
          <p:cNvSpPr txBox="1"/>
          <p:nvPr/>
        </p:nvSpPr>
        <p:spPr>
          <a:xfrm>
            <a:off x="10050086" y="3253996"/>
            <a:ext cx="30861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4EBEDDC-1D15-475F-8AD5-6A7355E58282}"/>
              </a:ext>
            </a:extLst>
          </p:cNvPr>
          <p:cNvSpPr txBox="1"/>
          <p:nvPr/>
        </p:nvSpPr>
        <p:spPr>
          <a:xfrm>
            <a:off x="9342613" y="621485"/>
            <a:ext cx="65642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possui</a:t>
            </a:r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F146571F-1AD6-4858-9948-20FACE70BC40}"/>
              </a:ext>
            </a:extLst>
          </p:cNvPr>
          <p:cNvSpPr/>
          <p:nvPr/>
        </p:nvSpPr>
        <p:spPr>
          <a:xfrm rot="16200000">
            <a:off x="9255517" y="690822"/>
            <a:ext cx="60750" cy="1012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3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ACBA6196-6EA4-4327-90DA-4C2EF268A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59531"/>
              </p:ext>
            </p:extLst>
          </p:nvPr>
        </p:nvGraphicFramePr>
        <p:xfrm>
          <a:off x="5550188" y="1506408"/>
          <a:ext cx="1388669" cy="1071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669">
                  <a:extLst>
                    <a:ext uri="{9D8B030D-6E8A-4147-A177-3AD203B41FA5}">
                      <a16:colId xmlns:a16="http://schemas.microsoft.com/office/drawing/2014/main" val="2845167450"/>
                    </a:ext>
                  </a:extLst>
                </a:gridCol>
              </a:tblGrid>
              <a:tr h="2362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pt-BR" sz="1000" dirty="0"/>
                        <a:t>Item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25832323"/>
                  </a:ext>
                </a:extLst>
              </a:tr>
              <a:tr h="8353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1000" dirty="0"/>
                        <a:t>-    quantidade</a:t>
                      </a:r>
                    </a:p>
                    <a:p>
                      <a:pPr marL="0" lvl="0" indent="0">
                        <a:buNone/>
                      </a:pPr>
                      <a:r>
                        <a:rPr lang="pt-BR" sz="1000" dirty="0"/>
                        <a:t>-    valor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0193003"/>
                  </a:ext>
                </a:extLst>
              </a:tr>
            </a:tbl>
          </a:graphicData>
        </a:graphic>
      </p:graphicFrame>
      <p:sp>
        <p:nvSpPr>
          <p:cNvPr id="27" name="Flowchart: Decision 13">
            <a:extLst>
              <a:ext uri="{FF2B5EF4-FFF2-40B4-BE49-F238E27FC236}">
                <a16:creationId xmlns:a16="http://schemas.microsoft.com/office/drawing/2014/main" id="{1F19D137-BD5A-46BC-866A-BE5EEAE5E33C}"/>
              </a:ext>
            </a:extLst>
          </p:cNvPr>
          <p:cNvSpPr/>
          <p:nvPr/>
        </p:nvSpPr>
        <p:spPr>
          <a:xfrm>
            <a:off x="7178454" y="3071562"/>
            <a:ext cx="209210" cy="137773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cxnSp>
        <p:nvCxnSpPr>
          <p:cNvPr id="28" name="Straight Arrow Connector 14">
            <a:extLst>
              <a:ext uri="{FF2B5EF4-FFF2-40B4-BE49-F238E27FC236}">
                <a16:creationId xmlns:a16="http://schemas.microsoft.com/office/drawing/2014/main" id="{BE64ADC7-E2F2-4220-987A-CF74B944692F}"/>
              </a:ext>
            </a:extLst>
          </p:cNvPr>
          <p:cNvCxnSpPr/>
          <p:nvPr/>
        </p:nvCxnSpPr>
        <p:spPr>
          <a:xfrm>
            <a:off x="6396469" y="3143602"/>
            <a:ext cx="780709" cy="51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F0D654E4-36EC-4776-9D07-754DE4FDCE09}"/>
              </a:ext>
            </a:extLst>
          </p:cNvPr>
          <p:cNvCxnSpPr/>
          <p:nvPr/>
        </p:nvCxnSpPr>
        <p:spPr>
          <a:xfrm>
            <a:off x="6395192" y="2570828"/>
            <a:ext cx="0" cy="5766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16">
            <a:extLst>
              <a:ext uri="{FF2B5EF4-FFF2-40B4-BE49-F238E27FC236}">
                <a16:creationId xmlns:a16="http://schemas.microsoft.com/office/drawing/2014/main" id="{6D5A9357-263F-4891-882E-567F975886B4}"/>
              </a:ext>
            </a:extLst>
          </p:cNvPr>
          <p:cNvSpPr/>
          <p:nvPr/>
        </p:nvSpPr>
        <p:spPr>
          <a:xfrm rot="16260000">
            <a:off x="6126321" y="1290336"/>
            <a:ext cx="255134" cy="1581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06C0BA57-1D08-4C36-9D2A-5B82680B4FE1}"/>
              </a:ext>
            </a:extLst>
          </p:cNvPr>
          <p:cNvCxnSpPr/>
          <p:nvPr/>
        </p:nvCxnSpPr>
        <p:spPr>
          <a:xfrm flipH="1">
            <a:off x="6254868" y="828262"/>
            <a:ext cx="10205" cy="4133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02AA8672-E25C-4D92-851D-F51BB791D553}"/>
              </a:ext>
            </a:extLst>
          </p:cNvPr>
          <p:cNvCxnSpPr/>
          <p:nvPr/>
        </p:nvCxnSpPr>
        <p:spPr>
          <a:xfrm>
            <a:off x="6258696" y="821885"/>
            <a:ext cx="1290977" cy="1020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1">
            <a:extLst>
              <a:ext uri="{FF2B5EF4-FFF2-40B4-BE49-F238E27FC236}">
                <a16:creationId xmlns:a16="http://schemas.microsoft.com/office/drawing/2014/main" id="{47CAB299-7A4F-4983-8754-39C89C4B8665}"/>
              </a:ext>
            </a:extLst>
          </p:cNvPr>
          <p:cNvSpPr txBox="1"/>
          <p:nvPr/>
        </p:nvSpPr>
        <p:spPr>
          <a:xfrm>
            <a:off x="6394938" y="2590982"/>
            <a:ext cx="343921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/>
              <a:t>1..*</a:t>
            </a:r>
            <a:endParaRPr lang="pt-BR" sz="1013" dirty="0">
              <a:cs typeface="Calibri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B997C83-00CC-44E7-B909-3FB07FFAC8A0}"/>
              </a:ext>
            </a:extLst>
          </p:cNvPr>
          <p:cNvSpPr/>
          <p:nvPr/>
        </p:nvSpPr>
        <p:spPr>
          <a:xfrm>
            <a:off x="7387664" y="3022414"/>
            <a:ext cx="229621" cy="21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06320139-2A52-4CA4-B454-A6CAA2ACCAC7}"/>
              </a:ext>
            </a:extLst>
          </p:cNvPr>
          <p:cNvSpPr txBox="1"/>
          <p:nvPr/>
        </p:nvSpPr>
        <p:spPr>
          <a:xfrm>
            <a:off x="7372101" y="3022159"/>
            <a:ext cx="318407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 err="1"/>
              <a:t>nm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985A8C5-B4BC-47B5-9230-BE134231DEF7}"/>
              </a:ext>
            </a:extLst>
          </p:cNvPr>
          <p:cNvCxnSpPr>
            <a:cxnSpLocks/>
          </p:cNvCxnSpPr>
          <p:nvPr/>
        </p:nvCxnSpPr>
        <p:spPr>
          <a:xfrm>
            <a:off x="5268505" y="4408314"/>
            <a:ext cx="0" cy="859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id="{2E114484-860B-4196-B260-3EAFF3FF3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3998"/>
              </p:ext>
            </p:extLst>
          </p:nvPr>
        </p:nvGraphicFramePr>
        <p:xfrm>
          <a:off x="4673222" y="5262683"/>
          <a:ext cx="1289997" cy="121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844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Boletos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2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id: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qtd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     data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     valor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AF6693B1-A5B2-4540-8D34-8D58BD918A65}"/>
              </a:ext>
            </a:extLst>
          </p:cNvPr>
          <p:cNvSpPr/>
          <p:nvPr/>
        </p:nvSpPr>
        <p:spPr>
          <a:xfrm rot="10800000">
            <a:off x="5205949" y="4306321"/>
            <a:ext cx="125113" cy="24574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717CA4D-632D-4378-9CE4-4D111A27945B}"/>
              </a:ext>
            </a:extLst>
          </p:cNvPr>
          <p:cNvSpPr txBox="1"/>
          <p:nvPr/>
        </p:nvSpPr>
        <p:spPr>
          <a:xfrm>
            <a:off x="4875855" y="4963477"/>
            <a:ext cx="419479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013" dirty="0">
                <a:cs typeface="Calibri"/>
              </a:rPr>
              <a:t>0..*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A1A069D-1BF3-480D-919D-D6847B3515BF}"/>
              </a:ext>
            </a:extLst>
          </p:cNvPr>
          <p:cNvCxnSpPr/>
          <p:nvPr/>
        </p:nvCxnSpPr>
        <p:spPr>
          <a:xfrm>
            <a:off x="3479988" y="3821043"/>
            <a:ext cx="761469" cy="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FDDF8F57-C1E9-4B31-B54B-A548D82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43854"/>
              </p:ext>
            </p:extLst>
          </p:nvPr>
        </p:nvGraphicFramePr>
        <p:xfrm>
          <a:off x="4518963" y="3277621"/>
          <a:ext cx="1400695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Contas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nome: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/valor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39C19A86-50CC-4B48-B49E-74044090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29737"/>
              </p:ext>
            </p:extLst>
          </p:nvPr>
        </p:nvGraphicFramePr>
        <p:xfrm>
          <a:off x="2194578" y="3277621"/>
          <a:ext cx="1289997" cy="121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844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Contratação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2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id: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qtd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-    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     data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</a:rPr>
                        <a:t>-     valor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Fluxograma: Decisão 48">
            <a:extLst>
              <a:ext uri="{FF2B5EF4-FFF2-40B4-BE49-F238E27FC236}">
                <a16:creationId xmlns:a16="http://schemas.microsoft.com/office/drawing/2014/main" id="{7825CE18-B1E1-4352-9615-D0F9C1F8AFD8}"/>
              </a:ext>
            </a:extLst>
          </p:cNvPr>
          <p:cNvSpPr/>
          <p:nvPr/>
        </p:nvSpPr>
        <p:spPr>
          <a:xfrm rot="16200000">
            <a:off x="4302406" y="3703596"/>
            <a:ext cx="125113" cy="24574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A72D16-1FAB-4B63-9CA2-B62F7BEAE8E7}"/>
              </a:ext>
            </a:extLst>
          </p:cNvPr>
          <p:cNvSpPr txBox="1"/>
          <p:nvPr/>
        </p:nvSpPr>
        <p:spPr>
          <a:xfrm>
            <a:off x="3515783" y="3983812"/>
            <a:ext cx="419479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013" dirty="0">
                <a:cs typeface="Calibri"/>
              </a:rPr>
              <a:t>0..*</a:t>
            </a:r>
          </a:p>
        </p:txBody>
      </p: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74734FAD-39B4-44AD-9181-42DC7C27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2643"/>
              </p:ext>
            </p:extLst>
          </p:nvPr>
        </p:nvGraphicFramePr>
        <p:xfrm>
          <a:off x="2139228" y="336049"/>
          <a:ext cx="1400695" cy="177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95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Férias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95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id: </a:t>
                      </a:r>
                      <a:r>
                        <a:rPr lang="pt-BR" sz="1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data aquisitiva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data final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período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valor bruto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descontos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valor liquido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sz="1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DDA72508-D213-4D0F-8736-B34BAA728A9D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>
            <a:off x="2839575" y="2115321"/>
            <a:ext cx="1" cy="1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xograma: Decisão 61">
            <a:extLst>
              <a:ext uri="{FF2B5EF4-FFF2-40B4-BE49-F238E27FC236}">
                <a16:creationId xmlns:a16="http://schemas.microsoft.com/office/drawing/2014/main" id="{27BA6307-D005-4DBB-A5FD-131143A55A38}"/>
              </a:ext>
            </a:extLst>
          </p:cNvPr>
          <p:cNvSpPr/>
          <p:nvPr/>
        </p:nvSpPr>
        <p:spPr>
          <a:xfrm rot="10800000">
            <a:off x="2778859" y="3026501"/>
            <a:ext cx="125113" cy="24574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C47845-7F35-4CE5-8033-E65ED461A8D6}"/>
              </a:ext>
            </a:extLst>
          </p:cNvPr>
          <p:cNvSpPr txBox="1"/>
          <p:nvPr/>
        </p:nvSpPr>
        <p:spPr>
          <a:xfrm>
            <a:off x="2839575" y="2138824"/>
            <a:ext cx="419479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013" dirty="0">
                <a:cs typeface="Calibri"/>
              </a:rPr>
              <a:t>0..*</a:t>
            </a:r>
          </a:p>
        </p:txBody>
      </p:sp>
      <p:sp>
        <p:nvSpPr>
          <p:cNvPr id="64" name="TextBox 21">
            <a:extLst>
              <a:ext uri="{FF2B5EF4-FFF2-40B4-BE49-F238E27FC236}">
                <a16:creationId xmlns:a16="http://schemas.microsoft.com/office/drawing/2014/main" id="{B532542E-E56F-45CE-B04F-116AFD6A41BD}"/>
              </a:ext>
            </a:extLst>
          </p:cNvPr>
          <p:cNvSpPr txBox="1"/>
          <p:nvPr/>
        </p:nvSpPr>
        <p:spPr>
          <a:xfrm>
            <a:off x="8484248" y="3584156"/>
            <a:ext cx="343921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/>
              <a:t>1</a:t>
            </a:r>
            <a:endParaRPr lang="pt-BR" sz="1013" dirty="0">
              <a:cs typeface="Calibri"/>
            </a:endParaRP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7C405277-7D58-4115-90CC-DB67A3AA673C}"/>
              </a:ext>
            </a:extLst>
          </p:cNvPr>
          <p:cNvSpPr txBox="1"/>
          <p:nvPr/>
        </p:nvSpPr>
        <p:spPr>
          <a:xfrm>
            <a:off x="6417480" y="1215846"/>
            <a:ext cx="343921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/>
              <a:t>1</a:t>
            </a:r>
            <a:endParaRPr lang="pt-BR" sz="1013" dirty="0">
              <a:cs typeface="Calibri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A492878-F49D-46A8-A978-A7A505825AD8}"/>
              </a:ext>
            </a:extLst>
          </p:cNvPr>
          <p:cNvSpPr txBox="1"/>
          <p:nvPr/>
        </p:nvSpPr>
        <p:spPr>
          <a:xfrm>
            <a:off x="7135281" y="618126"/>
            <a:ext cx="535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0..*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4F5301EB-F958-4AEB-B6C3-8DC35E18FAA7}"/>
              </a:ext>
            </a:extLst>
          </p:cNvPr>
          <p:cNvSpPr txBox="1"/>
          <p:nvPr/>
        </p:nvSpPr>
        <p:spPr>
          <a:xfrm>
            <a:off x="2951681" y="3034535"/>
            <a:ext cx="343921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/>
              <a:t>1</a:t>
            </a:r>
            <a:endParaRPr lang="pt-BR" sz="1013" dirty="0">
              <a:cs typeface="Calibri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FB4DF2C-FC74-4506-8FBC-5FFA4FB1C71B}"/>
              </a:ext>
            </a:extLst>
          </p:cNvPr>
          <p:cNvSpPr txBox="1"/>
          <p:nvPr/>
        </p:nvSpPr>
        <p:spPr>
          <a:xfrm>
            <a:off x="4099484" y="3983812"/>
            <a:ext cx="419479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013" dirty="0">
                <a:cs typeface="Calibri"/>
              </a:rPr>
              <a:t>0..*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5F6BA476-B6AA-4A02-9677-7041E34388F5}"/>
              </a:ext>
            </a:extLst>
          </p:cNvPr>
          <p:cNvSpPr txBox="1"/>
          <p:nvPr/>
        </p:nvSpPr>
        <p:spPr>
          <a:xfrm>
            <a:off x="4987141" y="4304211"/>
            <a:ext cx="343921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13" dirty="0"/>
              <a:t>1</a:t>
            </a:r>
            <a:endParaRPr lang="pt-BR" sz="1013" dirty="0">
              <a:cs typeface="Calibri"/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9BF9FC49-05AA-4BF5-B788-EF4C1EEB523F}"/>
              </a:ext>
            </a:extLst>
          </p:cNvPr>
          <p:cNvSpPr/>
          <p:nvPr/>
        </p:nvSpPr>
        <p:spPr>
          <a:xfrm>
            <a:off x="247650" y="85725"/>
            <a:ext cx="11696700" cy="6648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11357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111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Lummix Kyo</dc:creator>
  <cp:lastModifiedBy>Lummix Kyo</cp:lastModifiedBy>
  <cp:revision>72</cp:revision>
  <dcterms:created xsi:type="dcterms:W3CDTF">2019-04-07T15:34:21Z</dcterms:created>
  <dcterms:modified xsi:type="dcterms:W3CDTF">2019-05-21T22:09:47Z</dcterms:modified>
</cp:coreProperties>
</file>