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258763" y="53736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Alunos: Luiz Henrique Bosse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 Juana da Silva Pedreira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          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Rafaela Ruchinski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objeto&#10;&#10;Descrição gerada com alta confiança" id="85" name="Shape 85"/>
          <p:cNvPicPr preferRelativeResize="0"/>
          <p:nvPr/>
        </p:nvPicPr>
        <p:blipFill rotWithShape="1">
          <a:blip r:embed="rId3">
            <a:alphaModFix/>
          </a:blip>
          <a:srcRect b="17895" l="0" r="160" t="0"/>
          <a:stretch/>
        </p:blipFill>
        <p:spPr>
          <a:xfrm>
            <a:off x="123645" y="3591114"/>
            <a:ext cx="8882341" cy="111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texto&#10;&#10;Descrição gerada com muito alta confiança" id="86" name="Shape 86"/>
          <p:cNvPicPr preferRelativeResize="0"/>
          <p:nvPr/>
        </p:nvPicPr>
        <p:blipFill rotWithShape="1">
          <a:blip r:embed="rId4">
            <a:alphaModFix/>
          </a:blip>
          <a:srcRect b="33770" l="8380" r="8380" t="36125"/>
          <a:stretch/>
        </p:blipFill>
        <p:spPr>
          <a:xfrm>
            <a:off x="713117" y="1450219"/>
            <a:ext cx="7689507" cy="198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27163" y="1600200"/>
            <a:ext cx="8660920" cy="4928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RF01 - O jogo deve possuir um menu.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RF02 - O jogo deve abrir um quiz quando o personagem colide com uma molécula.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interface, o banco foi populado com questões e já validamos a resposta correta.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RF03 - O jogo deve possuir controle de vidas e energia do jogador.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interface, já está ajustando as vidas conforme vai perdendo, mas precisamos ajustar o índice negativo. </a:t>
            </a:r>
            <a:endParaRPr b="0" i="0" sz="1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RF04 - O jogo deve possuir um ranking de melhores pontuações do jogador.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interface, mas precisamos atualizar o leiaute.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55276" y="1600200"/>
            <a:ext cx="8819071" cy="49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RF05 - O jogo deve possuir uma área voltada para informações sobre a química orgânica.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desenvolvida. </a:t>
            </a:r>
            <a:endParaRPr b="0" i="0" sz="1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RF06 - O jogo deve possuir uma área voltada para informações sobre carbonos e hidrocarbonetos. 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RF07 - O jogo deve possuir uma área voltada para informações sobre alcanos. 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RF08 - O jogo deve possuir uma área voltada para informações sobre alcenos.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2144" y="1600200"/>
            <a:ext cx="8919712" cy="5014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RF09 - O jogo deve possuir uma área voltada para informações sobre alcinos. 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RF10 - O jogo deve fornecer a resposta correta. 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ainda precisa ser ajustada o posicionamento nas outras opções de quiz.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RF11 - O jogo deve possuir um sistema de conquistas.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RF12 - O jogo deve possuir uma moeda e essa moeda será recebida de acordo com a pontuação e a conclusão de conquistas. 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/>
          </a:p>
          <a:p>
            <a: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2144" y="1600200"/>
            <a:ext cx="8919712" cy="5014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RF13 - O jogo deve permitir a compra de novos cenários e personagens com as moedas do jogo.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não funcionais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6521" y="1600200"/>
            <a:ext cx="890533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RNF01 - O jogo deve estar disponível na plataforma Android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Já é possível criar uma apk para baixar e jogar.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RNF02 - O jogo deve estar disponível offline.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 jogo pode ser jogado offline, basta ter instalado no celular.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RNF03 - O jogo deve ser responsivo.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Essa funcionalidade será tratada durante o desenvolvimento do sistema.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RNF04 - O jogo deve utilizar JSON para armazenar as informações do jogador.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Já utilizamos o arquivo JSON como base de dados, para guardar as informações, assim garantimos um jogo que possa ser jogado offline.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06/04/2018: Trabalhos correlatos, requisitos protótipos e cronograma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realizada.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2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12/04/2018: MER, Hello World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19/04/2018: Proposta comercial e trabalhos correlatos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26/04/2018: Menu do jogo, colisão com objetos, controle de vida do jogador, ranking de pontuações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em andamento.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5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3/05/2018: Área de estudos </a:t>
            </a:r>
            <a:endParaRPr sz="1800">
              <a:solidFill>
                <a:srgbClr val="FF0000"/>
              </a:solidFill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em andamento.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10/05/2018: Indicar resposta correta no quiz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em andamento.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7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17/05/2018: Sistema de conquistas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8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24/05/2018: Adquirir moedas conforme a pontuação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9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31/05/2018: Adicionar loja com cenários e personagens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07/06/2018: Criar tela que mostra os cenários disponíveis e permite a seleção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ainda não 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11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14/06/2018: Criar tela que mostra os personagens disponíveis e permite a seleção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12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21/06/2018: Execução de testes e criação do manual do usuário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25/06/2018: Conclusão de requisitos faltantes e realização de correções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28/06/2018: Demonstração do trabalho.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Final ainda não 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Dificuldades encontradas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até aqui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6725" y="1741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01: Ao mostrar para o usuário a resposta correta </a:t>
            </a:r>
            <a:r>
              <a:rPr lang="pt-BR" sz="3000"/>
              <a:t>ou</a:t>
            </a: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resposta errada (caso ele tenha errado), estamos tendo problemas com a posição das imagens que mostram o resultado.</a:t>
            </a:r>
            <a:endParaRPr sz="3000"/>
          </a:p>
          <a:p>
            <a:pPr indent="-3302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02: Problemas com barra de rolagens na área de estudos.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Inicial do Jogo</a:t>
            </a:r>
            <a:endParaRPr/>
          </a:p>
        </p:txBody>
      </p:sp>
      <p:pic>
        <p:nvPicPr>
          <p:cNvPr descr="Uma imagem contendo texto&#10;&#10;Descrição gerada com muito alta confiança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626" y="2255350"/>
            <a:ext cx="6093124" cy="431699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Estratégias para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superação das dificuldades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68208" y="1690825"/>
            <a:ext cx="8718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01: Estamos tentando pegar a localização de acordo com a posição do click do usuário, caso isso não funcione teremos que criar as imagens das respostas já prontas com as imagens de "certo" e "errado", assim só substituímos as imagens. O problema que isso iria requerer mais memória, como é um aplicativo mobile, precisamos sempre economizar.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Estratégias para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superação das dificuldades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98408" y="1600200"/>
            <a:ext cx="87184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02: Decidimos retirar a barra de rolagem e utilizar paginação.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Menu do Jogo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627" y="2280355"/>
            <a:ext cx="7602747" cy="428136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 Jogo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com muito alta confiança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40" y="2237222"/>
            <a:ext cx="7746520" cy="436762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 Quiz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com muito alta confiança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17" y="2237223"/>
            <a:ext cx="7717766" cy="435325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25" y="6037250"/>
            <a:ext cx="398625" cy="3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325" y="6037250"/>
            <a:ext cx="398625" cy="3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500" y="6037250"/>
            <a:ext cx="398625" cy="3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dos Recordes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&#10;&#10;Descrição gerada com muito alta confiança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495" y="2251601"/>
            <a:ext cx="7689011" cy="432449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dos Créditos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49" y="2265978"/>
            <a:ext cx="7645879" cy="431011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Menu Área de Estudos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825" y="2457200"/>
            <a:ext cx="5780350" cy="32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Área de Estudos sobre Alcanos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100" y="2268675"/>
            <a:ext cx="5829475" cy="41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