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61" r:id="rId9"/>
    <p:sldId id="258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CE4A-8DD5-C6FB-854E-794D6F13D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B7EB0-ED35-811B-C54B-D2DF5F79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4CF21-1BF5-BB6C-2306-E6456B6A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CDAB-BF9C-F148-93BF-FC87CF803614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B20E-4186-032C-CD0F-915AB0E3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170C-E798-335F-A855-DFC10F5E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721E-14CF-A741-8E22-488A2BD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7D64-390E-D2B9-760B-19E6BB81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89086-0309-A3AC-CFBE-C7D04477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5634-F832-69FC-1B57-C6606C87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CDAB-BF9C-F148-93BF-FC87CF803614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5A25-BDD4-FBF1-EFDC-FFB6A1FC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04AA0-51E6-F978-6726-B66ADAFA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721E-14CF-A741-8E22-488A2BD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2B247-C841-3AF0-8B32-D414B23A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9BEFB-CD8B-8424-BB60-9CA6311DF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CF4A-8F30-6D7B-1B3F-F9D54962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CDAB-BF9C-F148-93BF-FC87CF803614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2FCF-D41F-F8B7-C457-33FED8F2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BBBF-7953-B1D9-29D1-BA0DFE84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721E-14CF-A741-8E22-488A2BD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6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02CC-8269-FC2A-0251-47D7CE5F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D539-FB40-CBB5-3EDE-C7D5D360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F5E3-624A-0C38-F2F6-4F67BBAE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CDAB-BF9C-F148-93BF-FC87CF803614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9A3D-1F6B-A777-EA2D-9ECAC867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6B8BB-D629-E3B0-A598-FF97385B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721E-14CF-A741-8E22-488A2BD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BD55-ECC0-AA6A-13A0-A01886D7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E64D-C555-DCB1-F088-9227E744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10DC-B253-E49E-FBAE-8776AA7B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CDAB-BF9C-F148-93BF-FC87CF803614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61F8-04B8-E643-196C-1E0375A6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F275-8B00-0F5F-3E1B-077E0A9F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721E-14CF-A741-8E22-488A2BD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B95F-0F8C-3C08-6BFA-716F5159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FE8F-29A9-1085-4A99-5A42D053A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D8235-3F0D-4D3A-0EA2-3347C3B78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9878-5AD4-ECCB-9024-6D869072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CDAB-BF9C-F148-93BF-FC87CF803614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620FE-950C-1C33-C389-BF75A0E8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7D00D-7B98-7D73-70D2-ABFA4729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721E-14CF-A741-8E22-488A2BD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5F59-C7D5-ED8D-9BA2-7D4AD97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AA0-1C00-47D0-B407-1FF5E18EE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8136C-7853-1865-D6E4-71ECCD3DB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70BF5-0FCD-97D7-E2EE-1953A709F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09BE7-F206-1404-5433-FD6BC2E36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4A7C5-2E97-3662-E4C4-21E39C0A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CDAB-BF9C-F148-93BF-FC87CF803614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059EF-4236-AD48-D0D3-245DAEEF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475AF-570D-CB1E-8DA7-FB6029B9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721E-14CF-A741-8E22-488A2BD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1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4BE1-03A8-541B-116E-3B411838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5969C-138F-E429-1CB2-019B86D2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CDAB-BF9C-F148-93BF-FC87CF803614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BB327-80DD-FF5C-9D7C-E3D371C1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29BA2-BBE8-04CF-751A-F7FC8BE7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721E-14CF-A741-8E22-488A2BD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D3D4E-8FA6-FA8E-0943-1105B6A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CDAB-BF9C-F148-93BF-FC87CF803614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4806C-AF72-6EBA-A577-4DB0C8BC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7858-AF74-C4E7-CC57-1F5C76F0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721E-14CF-A741-8E22-488A2BD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845C-0218-552F-43F6-3D4F2A60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0AE8-0163-2577-F6A8-AB0E971F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5D599-C968-2BC5-030F-1BE9BE92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5ADB9-8766-AFE2-F268-AEB70440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CDAB-BF9C-F148-93BF-FC87CF803614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5ED16-65AB-9600-C87D-A44B6494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75B2A-334E-A1BB-2B51-D6E00DFF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721E-14CF-A741-8E22-488A2BD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A6E4-04EB-DC2D-AD0B-B0CC3BF0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478C7-E8BF-854C-7964-80E2B75E2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6330A-A359-BA80-8758-2725247C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0C4F7-7325-B585-69E0-C373083C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CDAB-BF9C-F148-93BF-FC87CF803614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76822-8A36-AF07-41D8-BE06C608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19A90-1C2E-42C2-DB0A-F8704C0E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721E-14CF-A741-8E22-488A2BD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ECA34-E092-43BE-F50D-25552234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EEA5E-73FB-CC5F-3894-B7859BBEC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5841-91EF-C1A4-DAF0-51EA17B24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CDAB-BF9C-F148-93BF-FC87CF803614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8CCC-A05D-D88B-4D0B-D146C55CF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2EFF-2E6A-9F4A-609C-676C0E4FB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721E-14CF-A741-8E22-488A2BD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5FE49B-EB27-F55E-7286-60C1931D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7" t="1146" r="1469" b="696"/>
          <a:stretch/>
        </p:blipFill>
        <p:spPr>
          <a:xfrm>
            <a:off x="234777" y="160638"/>
            <a:ext cx="5684621" cy="6027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 descr="A graph with numbers and a black screen&#10;&#10;Description automatically generated">
            <a:extLst>
              <a:ext uri="{FF2B5EF4-FFF2-40B4-BE49-F238E27FC236}">
                <a16:creationId xmlns:a16="http://schemas.microsoft.com/office/drawing/2014/main" id="{9BB4629A-0D56-D68B-1B30-26A8F3D17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04" y="160638"/>
            <a:ext cx="5700405" cy="6027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ED2ECE-3AFC-4A63-704D-B7BFB9053AF1}"/>
              </a:ext>
            </a:extLst>
          </p:cNvPr>
          <p:cNvSpPr txBox="1"/>
          <p:nvPr/>
        </p:nvSpPr>
        <p:spPr>
          <a:xfrm>
            <a:off x="234777" y="6328030"/>
            <a:ext cx="56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BRSE (east)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678F0-FF0C-E037-DF27-D6F76E2C94D6}"/>
              </a:ext>
            </a:extLst>
          </p:cNvPr>
          <p:cNvSpPr txBox="1"/>
          <p:nvPr/>
        </p:nvSpPr>
        <p:spPr>
          <a:xfrm>
            <a:off x="6272602" y="6328030"/>
            <a:ext cx="56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PORD (east)</a:t>
            </a:r>
          </a:p>
        </p:txBody>
      </p:sp>
    </p:spTree>
    <p:extLst>
      <p:ext uri="{BB962C8B-B14F-4D97-AF65-F5344CB8AC3E}">
        <p14:creationId xmlns:p14="http://schemas.microsoft.com/office/powerpoint/2010/main" val="158487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76F2-0670-7FC2-007F-89F5E7658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C6161A-09C6-B113-673E-1BDCEF3F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8162" y="1110699"/>
            <a:ext cx="5447137" cy="41698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83E9F-5C19-E6A1-9BBA-E58AF7D1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8774" y="1127530"/>
            <a:ext cx="5421794" cy="4136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9E6F74-BA2D-AA41-4516-B7DFF1AD9841}"/>
              </a:ext>
            </a:extLst>
          </p:cNvPr>
          <p:cNvSpPr txBox="1"/>
          <p:nvPr/>
        </p:nvSpPr>
        <p:spPr>
          <a:xfrm>
            <a:off x="383625" y="5511114"/>
            <a:ext cx="5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13B37-7360-4217-C6C2-61C5BF9DF1B2}"/>
              </a:ext>
            </a:extLst>
          </p:cNvPr>
          <p:cNvSpPr txBox="1"/>
          <p:nvPr/>
        </p:nvSpPr>
        <p:spPr>
          <a:xfrm>
            <a:off x="6330966" y="5511114"/>
            <a:ext cx="5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MPRA</a:t>
            </a:r>
          </a:p>
        </p:txBody>
      </p:sp>
    </p:spTree>
    <p:extLst>
      <p:ext uri="{BB962C8B-B14F-4D97-AF65-F5344CB8AC3E}">
        <p14:creationId xmlns:p14="http://schemas.microsoft.com/office/powerpoint/2010/main" val="42033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3BF89-6B5C-5B3C-220F-FD604C9D7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4DD765-72E6-2BCB-4D7C-E9295863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8162" y="1127223"/>
            <a:ext cx="5447137" cy="4136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FBCC7-3B25-2060-DDAC-07D6D6DA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8774" y="1127530"/>
            <a:ext cx="5421794" cy="4136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20CCD8-0B1D-0C3B-FD90-199139F2AA90}"/>
              </a:ext>
            </a:extLst>
          </p:cNvPr>
          <p:cNvSpPr txBox="1"/>
          <p:nvPr/>
        </p:nvSpPr>
        <p:spPr>
          <a:xfrm>
            <a:off x="383625" y="5511114"/>
            <a:ext cx="5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E872D-7263-66BE-D49B-FC340DF8A9A2}"/>
              </a:ext>
            </a:extLst>
          </p:cNvPr>
          <p:cNvSpPr txBox="1"/>
          <p:nvPr/>
        </p:nvSpPr>
        <p:spPr>
          <a:xfrm>
            <a:off x="6330966" y="5511114"/>
            <a:ext cx="5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PORD</a:t>
            </a:r>
          </a:p>
        </p:txBody>
      </p:sp>
    </p:spTree>
    <p:extLst>
      <p:ext uri="{BB962C8B-B14F-4D97-AF65-F5344CB8AC3E}">
        <p14:creationId xmlns:p14="http://schemas.microsoft.com/office/powerpoint/2010/main" val="371017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99B40-943D-FA12-5BAF-0E2287A13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5BCADD-0A29-E024-78E6-415C6D2093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1026" y="1110699"/>
            <a:ext cx="5441409" cy="41698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94C15-C327-766E-0268-DE6C4145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8774" y="1136846"/>
            <a:ext cx="5421794" cy="4117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D74487-1B79-84FD-A24A-ED973BF8DED6}"/>
              </a:ext>
            </a:extLst>
          </p:cNvPr>
          <p:cNvSpPr txBox="1"/>
          <p:nvPr/>
        </p:nvSpPr>
        <p:spPr>
          <a:xfrm>
            <a:off x="383625" y="5511114"/>
            <a:ext cx="5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02876-8EF0-E632-9506-7C6946D4BFC3}"/>
              </a:ext>
            </a:extLst>
          </p:cNvPr>
          <p:cNvSpPr txBox="1"/>
          <p:nvPr/>
        </p:nvSpPr>
        <p:spPr>
          <a:xfrm>
            <a:off x="6330966" y="5511114"/>
            <a:ext cx="5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MPRA</a:t>
            </a:r>
          </a:p>
        </p:txBody>
      </p:sp>
    </p:spTree>
    <p:extLst>
      <p:ext uri="{BB962C8B-B14F-4D97-AF65-F5344CB8AC3E}">
        <p14:creationId xmlns:p14="http://schemas.microsoft.com/office/powerpoint/2010/main" val="279984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B74F2-0AA0-A2E4-9AFD-670073E56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A2BFF0-743A-61FF-840A-2CBF7D95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9" b="939"/>
          <a:stretch/>
        </p:blipFill>
        <p:spPr>
          <a:xfrm>
            <a:off x="234777" y="160638"/>
            <a:ext cx="5684621" cy="6027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001B5-9FF5-4A56-3F98-B8DB857B8C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44114" y="160638"/>
            <a:ext cx="5557384" cy="6027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544D06-1EFF-6CCD-34EA-9CB615BBB3DD}"/>
              </a:ext>
            </a:extLst>
          </p:cNvPr>
          <p:cNvSpPr txBox="1"/>
          <p:nvPr/>
        </p:nvSpPr>
        <p:spPr>
          <a:xfrm>
            <a:off x="234777" y="6328030"/>
            <a:ext cx="56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KOPE (east)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4C9D4-A1F0-2345-CB65-DEB236585D2E}"/>
              </a:ext>
            </a:extLst>
          </p:cNvPr>
          <p:cNvSpPr txBox="1"/>
          <p:nvPr/>
        </p:nvSpPr>
        <p:spPr>
          <a:xfrm>
            <a:off x="6272602" y="6328030"/>
            <a:ext cx="56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MPRA (east)</a:t>
            </a:r>
          </a:p>
        </p:txBody>
      </p:sp>
    </p:spTree>
    <p:extLst>
      <p:ext uri="{BB962C8B-B14F-4D97-AF65-F5344CB8AC3E}">
        <p14:creationId xmlns:p14="http://schemas.microsoft.com/office/powerpoint/2010/main" val="33237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2F05EC-8FF9-F1DC-F812-381CD9614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5" y="1292697"/>
            <a:ext cx="5714558" cy="4272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78901BD-500A-B504-C1F7-DA8A73489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47" y="1292697"/>
            <a:ext cx="5721258" cy="4272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A40060-AB57-725C-F69C-1813E2C01FA1}"/>
              </a:ext>
            </a:extLst>
          </p:cNvPr>
          <p:cNvSpPr txBox="1"/>
          <p:nvPr/>
        </p:nvSpPr>
        <p:spPr>
          <a:xfrm>
            <a:off x="172995" y="5721178"/>
            <a:ext cx="571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BRSE (east)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B16A5-B19D-E162-5B06-2D1C4B79A913}"/>
              </a:ext>
            </a:extLst>
          </p:cNvPr>
          <p:cNvSpPr txBox="1"/>
          <p:nvPr/>
        </p:nvSpPr>
        <p:spPr>
          <a:xfrm>
            <a:off x="6304449" y="5721178"/>
            <a:ext cx="571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BRSE (north)</a:t>
            </a:r>
          </a:p>
        </p:txBody>
      </p:sp>
    </p:spTree>
    <p:extLst>
      <p:ext uri="{BB962C8B-B14F-4D97-AF65-F5344CB8AC3E}">
        <p14:creationId xmlns:p14="http://schemas.microsoft.com/office/powerpoint/2010/main" val="328574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D27C-86B3-77A4-61A0-CB9370B07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714889-6E1A-F7E4-B016-7A9B936344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97747" y="1301866"/>
            <a:ext cx="5721258" cy="4254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F4BE8E-6282-2023-FC5C-4CB8C23BBF37}"/>
              </a:ext>
            </a:extLst>
          </p:cNvPr>
          <p:cNvSpPr txBox="1"/>
          <p:nvPr/>
        </p:nvSpPr>
        <p:spPr>
          <a:xfrm>
            <a:off x="172995" y="5721178"/>
            <a:ext cx="571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PORD (east)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745A8-F0C4-929C-5415-DD2EA96912A0}"/>
              </a:ext>
            </a:extLst>
          </p:cNvPr>
          <p:cNvSpPr txBox="1"/>
          <p:nvPr/>
        </p:nvSpPr>
        <p:spPr>
          <a:xfrm>
            <a:off x="6304449" y="5721178"/>
            <a:ext cx="571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PORD (north)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C463D-8760-5991-4E3A-AFD83E503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r="160"/>
          <a:stretch>
            <a:fillRect/>
          </a:stretch>
        </p:blipFill>
        <p:spPr>
          <a:xfrm>
            <a:off x="173082" y="1292697"/>
            <a:ext cx="5721172" cy="42726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54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55AF9-5178-1EC2-E3BB-0F0380B1C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59DC91-4F49-8408-9B61-5EE42010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97748" y="1292697"/>
            <a:ext cx="5721257" cy="4272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A988C-0385-AA4D-8AB7-DFDCDBE1490D}"/>
              </a:ext>
            </a:extLst>
          </p:cNvPr>
          <p:cNvSpPr txBox="1"/>
          <p:nvPr/>
        </p:nvSpPr>
        <p:spPr>
          <a:xfrm>
            <a:off x="172995" y="5721178"/>
            <a:ext cx="571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KOPE (east)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C5326-2D9D-4B7E-A594-7E8F9772DBD9}"/>
              </a:ext>
            </a:extLst>
          </p:cNvPr>
          <p:cNvSpPr txBox="1"/>
          <p:nvPr/>
        </p:nvSpPr>
        <p:spPr>
          <a:xfrm>
            <a:off x="6304449" y="5721178"/>
            <a:ext cx="571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KOPE (north)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0F803-724D-213A-CB15-9F1366E7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1"/>
          <a:stretch/>
        </p:blipFill>
        <p:spPr>
          <a:xfrm>
            <a:off x="182164" y="1292697"/>
            <a:ext cx="5721172" cy="42726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070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08A0-E1DB-E6AF-EB4C-8BFE0A19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0193DB-5BB8-6178-F7AF-6FFC694B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2995" y="1295199"/>
            <a:ext cx="5714558" cy="4267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9B92A-23B7-C42A-B945-5B9759B4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06916" y="1292697"/>
            <a:ext cx="5702920" cy="4272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5F49D-717C-BCC3-B957-B976CEC0C1BF}"/>
              </a:ext>
            </a:extLst>
          </p:cNvPr>
          <p:cNvSpPr txBox="1"/>
          <p:nvPr/>
        </p:nvSpPr>
        <p:spPr>
          <a:xfrm>
            <a:off x="172995" y="5721178"/>
            <a:ext cx="571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MPRA (east)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A4C4D-C6FF-8CE6-C7A9-801544FCC87C}"/>
              </a:ext>
            </a:extLst>
          </p:cNvPr>
          <p:cNvSpPr txBox="1"/>
          <p:nvPr/>
        </p:nvSpPr>
        <p:spPr>
          <a:xfrm>
            <a:off x="6304449" y="5721178"/>
            <a:ext cx="571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MPRA (north)</a:t>
            </a:r>
          </a:p>
        </p:txBody>
      </p:sp>
    </p:spTree>
    <p:extLst>
      <p:ext uri="{BB962C8B-B14F-4D97-AF65-F5344CB8AC3E}">
        <p14:creationId xmlns:p14="http://schemas.microsoft.com/office/powerpoint/2010/main" val="335121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2E29B-2088-C700-ECC1-756E51AE8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74DF7E-D6C0-87DE-4655-07A65F0B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19" b="1119"/>
          <a:stretch/>
        </p:blipFill>
        <p:spPr>
          <a:xfrm>
            <a:off x="234777" y="160638"/>
            <a:ext cx="5684621" cy="6027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02355-63AA-2E46-3652-D5465727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44914" y="160638"/>
            <a:ext cx="5555785" cy="6027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24083-5984-26E1-9BB4-A35B7697DED0}"/>
              </a:ext>
            </a:extLst>
          </p:cNvPr>
          <p:cNvSpPr txBox="1"/>
          <p:nvPr/>
        </p:nvSpPr>
        <p:spPr>
          <a:xfrm>
            <a:off x="234777" y="6328030"/>
            <a:ext cx="56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BRSE (north)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C4C8F-BB8A-5AA2-CED0-35AB5424BD64}"/>
              </a:ext>
            </a:extLst>
          </p:cNvPr>
          <p:cNvSpPr txBox="1"/>
          <p:nvPr/>
        </p:nvSpPr>
        <p:spPr>
          <a:xfrm>
            <a:off x="6272602" y="6328030"/>
            <a:ext cx="56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PORD (north)</a:t>
            </a:r>
          </a:p>
        </p:txBody>
      </p:sp>
    </p:spTree>
    <p:extLst>
      <p:ext uri="{BB962C8B-B14F-4D97-AF65-F5344CB8AC3E}">
        <p14:creationId xmlns:p14="http://schemas.microsoft.com/office/powerpoint/2010/main" val="303838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2953-82C8-5018-5F76-04DF25F3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46543B-2A65-58DD-4E2A-EAEBFA64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3" b="953"/>
          <a:stretch/>
        </p:blipFill>
        <p:spPr>
          <a:xfrm>
            <a:off x="234777" y="160638"/>
            <a:ext cx="5684621" cy="6027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4D28D-B65D-717D-0357-2616347D0B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44114" y="170854"/>
            <a:ext cx="5557384" cy="6006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E3A1F3-C398-6804-7363-B849100FE8C1}"/>
              </a:ext>
            </a:extLst>
          </p:cNvPr>
          <p:cNvSpPr txBox="1"/>
          <p:nvPr/>
        </p:nvSpPr>
        <p:spPr>
          <a:xfrm>
            <a:off x="234777" y="6328030"/>
            <a:ext cx="56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KOPE (north)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CFF04-5E1D-2472-350B-7295A52AA9E7}"/>
              </a:ext>
            </a:extLst>
          </p:cNvPr>
          <p:cNvSpPr txBox="1"/>
          <p:nvPr/>
        </p:nvSpPr>
        <p:spPr>
          <a:xfrm>
            <a:off x="6272602" y="6328030"/>
            <a:ext cx="56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MPRA (north)</a:t>
            </a:r>
          </a:p>
        </p:txBody>
      </p:sp>
    </p:spTree>
    <p:extLst>
      <p:ext uri="{BB962C8B-B14F-4D97-AF65-F5344CB8AC3E}">
        <p14:creationId xmlns:p14="http://schemas.microsoft.com/office/powerpoint/2010/main" val="356986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8EFF73-8A01-4520-83F9-EC249CF4DA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8162" y="1108504"/>
            <a:ext cx="5447137" cy="4174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A08A8-CC03-B751-A260-9F415A79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33834" y="1127530"/>
            <a:ext cx="5471674" cy="4136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9EE444-98D8-2FAA-1DD3-8001C2D9878A}"/>
              </a:ext>
            </a:extLst>
          </p:cNvPr>
          <p:cNvSpPr txBox="1"/>
          <p:nvPr/>
        </p:nvSpPr>
        <p:spPr>
          <a:xfrm>
            <a:off x="383625" y="5511114"/>
            <a:ext cx="5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3C54A-70BD-0203-4EF3-894D7FA73E49}"/>
              </a:ext>
            </a:extLst>
          </p:cNvPr>
          <p:cNvSpPr txBox="1"/>
          <p:nvPr/>
        </p:nvSpPr>
        <p:spPr>
          <a:xfrm>
            <a:off x="6330966" y="5511114"/>
            <a:ext cx="5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PORD</a:t>
            </a:r>
          </a:p>
        </p:txBody>
      </p:sp>
    </p:spTree>
    <p:extLst>
      <p:ext uri="{BB962C8B-B14F-4D97-AF65-F5344CB8AC3E}">
        <p14:creationId xmlns:p14="http://schemas.microsoft.com/office/powerpoint/2010/main" val="8723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9827</TotalTime>
  <Words>72</Words>
  <Application>Microsoft Macintosh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Rafaela Bezerra De Oliveira</dc:creator>
  <cp:lastModifiedBy>Rafaela Bezerra De Oliveira</cp:lastModifiedBy>
  <cp:revision>1</cp:revision>
  <dcterms:created xsi:type="dcterms:W3CDTF">2024-02-06T13:43:11Z</dcterms:created>
  <dcterms:modified xsi:type="dcterms:W3CDTF">2024-02-13T09:30:24Z</dcterms:modified>
</cp:coreProperties>
</file>