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6" r:id="rId5"/>
    <p:sldId id="261" r:id="rId6"/>
    <p:sldId id="260" r:id="rId7"/>
    <p:sldId id="262" r:id="rId8"/>
    <p:sldId id="259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8286407-A2AB-439F-B398-F528F1AB63BA}">
          <p14:sldIdLst>
            <p14:sldId id="256"/>
            <p14:sldId id="257"/>
            <p14:sldId id="258"/>
            <p14:sldId id="266"/>
            <p14:sldId id="261"/>
            <p14:sldId id="260"/>
            <p14:sldId id="262"/>
            <p14:sldId id="259"/>
            <p14:sldId id="263"/>
            <p14:sldId id="265"/>
            <p14:sldId id="267"/>
          </p14:sldIdLst>
        </p14:section>
        <p14:section name="Seção sem Título" id="{B0DB2D03-047C-4C7B-8B97-8E95C621796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2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346C9-BC41-4AA9-9BF6-948EC381D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27" y="723689"/>
            <a:ext cx="5015638" cy="2804400"/>
          </a:xfrm>
        </p:spPr>
        <p:txBody>
          <a:bodyPr>
            <a:normAutofit/>
          </a:bodyPr>
          <a:lstStyle/>
          <a:p>
            <a:r>
              <a:rPr lang="pt-BR" sz="4800" dirty="0"/>
              <a:t>Programação Orientada a Objeto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842EAE-30AE-4AE3-BF13-484582B3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4618891"/>
            <a:ext cx="5270492" cy="1148307"/>
          </a:xfrm>
        </p:spPr>
        <p:txBody>
          <a:bodyPr>
            <a:normAutofit/>
          </a:bodyPr>
          <a:lstStyle/>
          <a:p>
            <a:r>
              <a:rPr lang="pt-BR" sz="2400" dirty="0"/>
              <a:t>Professor Andre Luz Maciel Santana</a:t>
            </a:r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3EDC82B2-C097-4368-9B64-F7D6F598E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4232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3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1CBDD-4CAA-4A23-B0D7-139DE105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4069062" cy="2192346"/>
          </a:xfrm>
        </p:spPr>
        <p:txBody>
          <a:bodyPr>
            <a:normAutofit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  Projeto Final</a:t>
            </a:r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Espaço Reservado para Conteúdo 4">
            <a:extLst>
              <a:ext uri="{FF2B5EF4-FFF2-40B4-BE49-F238E27FC236}">
                <a16:creationId xmlns:a16="http://schemas.microsoft.com/office/drawing/2014/main" id="{367FAC64-F76E-4A4E-ADA3-40AFC97B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18" y="2938602"/>
            <a:ext cx="4175783" cy="3482229"/>
          </a:xfr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0A10369-0A53-4914-8F9C-A74D0CC1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26" y="619200"/>
            <a:ext cx="5505724" cy="30708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45E9079-AFC6-4D8E-9F6A-FE4977E8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26" y="4572573"/>
            <a:ext cx="5505724" cy="18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BDF49-563E-4D82-A1EE-B5C71FA8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367" y="908371"/>
            <a:ext cx="6911974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pc="-100" dirty="0"/>
              <a:t>Obrigado!!!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14BB2-76C5-443C-AA38-D514BA8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br>
              <a:rPr lang="pt-BR" dirty="0"/>
            </a:br>
            <a:r>
              <a:rPr lang="pt-BR" dirty="0"/>
              <a:t>Integrantes: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C0C4F-DF4C-4B84-879A-213A3A57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pt-BR" sz="2400" dirty="0"/>
              <a:t>Guilherme dos Santos Cardoso – 21275480</a:t>
            </a:r>
          </a:p>
          <a:p>
            <a:r>
              <a:rPr lang="pt-BR" sz="2400" dirty="0"/>
              <a:t>Joao Vitor Andrade de Araujo – 21377112</a:t>
            </a:r>
          </a:p>
          <a:p>
            <a:r>
              <a:rPr lang="pt-BR" sz="2400" dirty="0"/>
              <a:t>Murillo Monteiro Pedroso – 21393496</a:t>
            </a:r>
          </a:p>
          <a:p>
            <a:r>
              <a:rPr lang="pt-BR" sz="2400" dirty="0"/>
              <a:t>Rafaela Kobal Brochado da Silva - 21399801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5ACBF3-8987-4A2C-9AB1-04BB8396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EFB60-8E82-4E08-8DBD-F8ACCD19C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095" y="2541600"/>
            <a:ext cx="7574813" cy="32162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O trabalho consiste em implementar um jogo onde o objetivo principal  é criar um sistema de batalha entre dois jogadores, no qual cada jogador poderá escolher 3 monstros para a batalha e o vencedor será aquele que conseguir derrotar todos os monstros do adversário.</a:t>
            </a:r>
          </a:p>
        </p:txBody>
      </p:sp>
    </p:spTree>
    <p:extLst>
      <p:ext uri="{BB962C8B-B14F-4D97-AF65-F5344CB8AC3E}">
        <p14:creationId xmlns:p14="http://schemas.microsoft.com/office/powerpoint/2010/main" val="13056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C43D30-F53A-4102-A5AA-54228DD9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pPr algn="ctr"/>
            <a:br>
              <a:rPr lang="pt-BR" dirty="0"/>
            </a:br>
            <a:r>
              <a:rPr lang="pt-BR" dirty="0"/>
              <a:t>Dificuldades </a:t>
            </a:r>
            <a:br>
              <a:rPr lang="pt-BR" dirty="0"/>
            </a:br>
            <a:r>
              <a:rPr lang="pt-BR" dirty="0"/>
              <a:t>e </a:t>
            </a:r>
            <a:br>
              <a:rPr lang="pt-BR" dirty="0"/>
            </a:br>
            <a:r>
              <a:rPr lang="pt-BR" dirty="0"/>
              <a:t>Soluções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CC858-5E07-4916-9346-7559BD38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Dificuldades:</a:t>
            </a:r>
          </a:p>
          <a:p>
            <a:r>
              <a:rPr lang="pt-BR" sz="2400" dirty="0"/>
              <a:t>Organização entre os integrantes</a:t>
            </a:r>
          </a:p>
          <a:p>
            <a:r>
              <a:rPr lang="pt-BR" sz="2400" dirty="0"/>
              <a:t>Como ligar o treinador ao monstro</a:t>
            </a:r>
          </a:p>
          <a:p>
            <a:pPr marL="0" indent="0">
              <a:buNone/>
            </a:pPr>
            <a:r>
              <a:rPr lang="pt-BR" sz="2400" dirty="0"/>
              <a:t>Soluções:</a:t>
            </a:r>
          </a:p>
          <a:p>
            <a:r>
              <a:rPr lang="pt-BR" sz="2400" dirty="0"/>
              <a:t>Implementação da Metodologia Kanban</a:t>
            </a:r>
          </a:p>
          <a:p>
            <a:r>
              <a:rPr lang="pt-BR" sz="2400" dirty="0"/>
              <a:t>Utilizamos classes e listas para sincronizar a lista de monstros ao treinador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92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B2044-F2BF-4695-A41D-EED36D3A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Metodologia Kanban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CE4C9-5E68-485C-B0C7-CEC53685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65972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2200" dirty="0"/>
              <a:t>Kanban em Japonês significa cartão ou sinalização. É uma das metodologias ágeis, criada para organizar as tarefas de uma empresa, seja com post-its coloridos ou softwares virtuais, deixando visíveis para todos os envolvidos cada etapa das atividades.</a:t>
            </a:r>
          </a:p>
          <a:p>
            <a:pPr algn="just">
              <a:lnSpc>
                <a:spcPct val="110000"/>
              </a:lnSpc>
            </a:pPr>
            <a:r>
              <a:rPr lang="pt-BR" sz="2200" dirty="0"/>
              <a:t>A metodologia agile funciona através da divisão destas etapas, que normalmente, segue em pelo menos três colunas: ”To do/Para fazer” sendo atividades que não começaram mas precisam ser feitas; “Doing/Em execução” sendo atividades que estão em andamento e “Done/Concluídas” sendo atividades que foram finalizadas pela equipe.</a:t>
            </a:r>
          </a:p>
        </p:txBody>
      </p:sp>
    </p:spTree>
    <p:extLst>
      <p:ext uri="{BB962C8B-B14F-4D97-AF65-F5344CB8AC3E}">
        <p14:creationId xmlns:p14="http://schemas.microsoft.com/office/powerpoint/2010/main" val="26001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02B1A-A514-467A-8DE3-EE4B60C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Organização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F872D-0B00-4BEF-BEA3-669627E8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2400" dirty="0"/>
              <a:t>Resolvemos implementar a metodologia Kanban através do Trello, por ser uma plataforma de gestão de equipes e projetos web prática e fácil. </a:t>
            </a:r>
          </a:p>
          <a:p>
            <a:pPr algn="just">
              <a:lnSpc>
                <a:spcPct val="110000"/>
              </a:lnSpc>
            </a:pPr>
            <a:r>
              <a:rPr lang="pt-BR" sz="2400" dirty="0"/>
              <a:t>A plataforma pode ajudar na hierarquização de tarefas, facilitar na comunicação entre os integrantes e  com isso aumentar a produtividade e performance da equipe.</a:t>
            </a:r>
          </a:p>
        </p:txBody>
      </p:sp>
    </p:spTree>
    <p:extLst>
      <p:ext uri="{BB962C8B-B14F-4D97-AF65-F5344CB8AC3E}">
        <p14:creationId xmlns:p14="http://schemas.microsoft.com/office/powerpoint/2010/main" val="709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DA444-FB52-46CA-B2ED-800E8C9D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52" y="826421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Implementando o Trello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D16A9AF-ED4A-4232-8EE7-404EA0BE9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10" y="1987258"/>
            <a:ext cx="9827179" cy="4261724"/>
          </a:xfrm>
        </p:spPr>
      </p:pic>
    </p:spTree>
    <p:extLst>
      <p:ext uri="{BB962C8B-B14F-4D97-AF65-F5344CB8AC3E}">
        <p14:creationId xmlns:p14="http://schemas.microsoft.com/office/powerpoint/2010/main" val="137533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5AAD3-F916-4932-A403-9D728C7C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Colaboração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CDBC2C-B16D-4215-9763-5BBA50B3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2400" dirty="0"/>
              <a:t>Cada integrante se comprometeu em pegar uma tarefa no Trello, e a cada tarefa terminada, se procurava uma nova tarefa que ainda estivesse sem um colaborador.</a:t>
            </a:r>
          </a:p>
          <a:p>
            <a:pPr algn="just">
              <a:lnSpc>
                <a:spcPct val="110000"/>
              </a:lnSpc>
            </a:pPr>
            <a:r>
              <a:rPr lang="pt-BR" sz="2400" dirty="0"/>
              <a:t>Um integrante pode interagir ou auxiliar na tarefa de um outro integrante, e assim contribuir para melhorar o código e ter uma melhor execução ao final do projeto.</a:t>
            </a:r>
          </a:p>
          <a:p>
            <a:pPr>
              <a:lnSpc>
                <a:spcPct val="110000"/>
              </a:lnSpc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4461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12F8A-E0FD-408D-AAD7-75740E33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0E6126-049A-4F0F-B5F6-F86EAA36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38" y="801301"/>
            <a:ext cx="7672115" cy="5255398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8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354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Rockwell Nova Light</vt:lpstr>
      <vt:lpstr>The Hand Extrablack</vt:lpstr>
      <vt:lpstr>BlobVTI</vt:lpstr>
      <vt:lpstr>Programação Orientada a Objeto</vt:lpstr>
      <vt:lpstr> Integrantes:</vt:lpstr>
      <vt:lpstr> Introdução</vt:lpstr>
      <vt:lpstr> Dificuldades  e  Soluções</vt:lpstr>
      <vt:lpstr> Metodologia Kanban</vt:lpstr>
      <vt:lpstr> Organização </vt:lpstr>
      <vt:lpstr>Implementando o Trello </vt:lpstr>
      <vt:lpstr> Colaboração</vt:lpstr>
      <vt:lpstr> GitHub</vt:lpstr>
      <vt:lpstr>    Projeto Final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</dc:title>
  <dc:creator>Rafaela Kobal Brochado Da Silva</dc:creator>
  <cp:lastModifiedBy>Rafaela Kobal Brochado Da Silva</cp:lastModifiedBy>
  <cp:revision>33</cp:revision>
  <dcterms:created xsi:type="dcterms:W3CDTF">2021-05-12T00:32:12Z</dcterms:created>
  <dcterms:modified xsi:type="dcterms:W3CDTF">2021-05-13T01:47:57Z</dcterms:modified>
</cp:coreProperties>
</file>