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 id="2147483680" r:id="rId2"/>
    <p:sldMasterId id="2147483681" r:id="rId3"/>
  </p:sldMasterIdLst>
  <p:notesMasterIdLst>
    <p:notesMasterId r:id="rId15"/>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9144000" cy="5143500" type="screen16x9"/>
  <p:notesSz cx="6858000" cy="9144000"/>
  <p:embeddedFontLst>
    <p:embeddedFont>
      <p:font typeface="Barlow" panose="00000500000000000000" pitchFamily="2" charset="0"/>
      <p:regular r:id="rId16"/>
      <p:bold r:id="rId17"/>
      <p:italic r:id="rId18"/>
      <p:boldItalic r:id="rId19"/>
    </p:embeddedFont>
    <p:embeddedFont>
      <p:font typeface="Nunito Light" pitchFamily="2" charset="0"/>
      <p:regular r:id="rId20"/>
    </p:embeddedFont>
    <p:embeddedFont>
      <p:font typeface="Poppins" panose="00000500000000000000" pitchFamily="2" charset="0"/>
      <p:regular r:id="rId21"/>
      <p:bold r:id="rId22"/>
      <p:italic r:id="rId23"/>
      <p:boldItalic r:id="rId24"/>
    </p:embeddedFont>
    <p:embeddedFont>
      <p:font typeface="Poppins Black" panose="00000A00000000000000" pitchFamily="2" charset="0"/>
      <p:bold r:id="rId25"/>
      <p:boldItalic r:id="rId26"/>
    </p:embeddedFont>
    <p:embeddedFont>
      <p:font typeface="Poppins ExtraBold" panose="00000900000000000000" pitchFamily="2" charset="0"/>
      <p:bold r:id="rId27"/>
      <p:boldItalic r:id="rId28"/>
    </p:embeddedFont>
    <p:embeddedFont>
      <p:font typeface="Poppins Light" panose="000004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76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Master" Target="slideMasters/slideMaster3.xml"/><Relationship Id="rId21" Type="http://schemas.openxmlformats.org/officeDocument/2006/relationships/font" Target="fonts/font6.fntdata"/><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9.fntdata"/><Relationship Id="rId32" Type="http://schemas.openxmlformats.org/officeDocument/2006/relationships/font" Target="fonts/font17.fntdata"/><Relationship Id="rId5" Type="http://schemas.openxmlformats.org/officeDocument/2006/relationships/slide" Target="slides/slide2.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theme" Target="theme/theme1.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f7f3d81750_3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8" name="Google Shape;478;g1f7f3d81750_3_2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1f7f3d81750_1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4" name="Google Shape;584;g1f7f3d81750_1_2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1f7f3d81750_1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1" name="Google Shape;591;g1f7f3d81750_1_22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1f7f3f930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7" name="Google Shape;517;g1f7f3f9305c_0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1f7f4bc2ee3_6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6" name="Google Shape;526;g1f7f4bc2ee3_6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1f7f4bc2ee3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6" name="Google Shape;536;g1f7f4bc2ee3_5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1f7f3f9305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4" name="Google Shape;544;g1f7f3f9305c_0_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1f7f3f9305c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5" name="Google Shape;555;g1f7f3f9305c_0_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f7f3d81750_1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3" name="Google Shape;563;g1f7f3d81750_1_1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1f7f3d81750_1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1" name="Google Shape;571;g1f7f3d81750_1_2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1f7f3d81750_1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7" name="Google Shape;577;g1f7f3d81750_1_2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3"/>
        <p:cNvGrpSpPr/>
        <p:nvPr/>
      </p:nvGrpSpPr>
      <p:grpSpPr>
        <a:xfrm>
          <a:off x="0" y="0"/>
          <a:ext cx="0" cy="0"/>
          <a:chOff x="0" y="0"/>
          <a:chExt cx="0" cy="0"/>
        </a:xfrm>
      </p:grpSpPr>
      <p:grpSp>
        <p:nvGrpSpPr>
          <p:cNvPr id="54" name="Google Shape;54;p14"/>
          <p:cNvGrpSpPr/>
          <p:nvPr/>
        </p:nvGrpSpPr>
        <p:grpSpPr>
          <a:xfrm>
            <a:off x="-6782" y="-1232671"/>
            <a:ext cx="9807906" cy="7974473"/>
            <a:chOff x="-6782" y="-1232671"/>
            <a:chExt cx="9807906" cy="7974473"/>
          </a:xfrm>
        </p:grpSpPr>
        <p:sp>
          <p:nvSpPr>
            <p:cNvPr id="55" name="Google Shape;55;p14"/>
            <p:cNvSpPr/>
            <p:nvPr/>
          </p:nvSpPr>
          <p:spPr>
            <a:xfrm rot="-5400000">
              <a:off x="7120124" y="4060803"/>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14"/>
            <p:cNvSpPr/>
            <p:nvPr/>
          </p:nvSpPr>
          <p:spPr>
            <a:xfrm>
              <a:off x="-1" y="4104678"/>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14"/>
            <p:cNvSpPr/>
            <p:nvPr/>
          </p:nvSpPr>
          <p:spPr>
            <a:xfrm rot="10800000">
              <a:off x="-6782" y="-1232671"/>
              <a:ext cx="9150782"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8" name="Google Shape;58;p14"/>
          <p:cNvGrpSpPr/>
          <p:nvPr/>
        </p:nvGrpSpPr>
        <p:grpSpPr>
          <a:xfrm>
            <a:off x="-885529" y="302485"/>
            <a:ext cx="10998540" cy="4878739"/>
            <a:chOff x="-885529" y="302485"/>
            <a:chExt cx="10998540" cy="4878739"/>
          </a:xfrm>
        </p:grpSpPr>
        <p:sp>
          <p:nvSpPr>
            <p:cNvPr id="59" name="Google Shape;59;p14"/>
            <p:cNvSpPr/>
            <p:nvPr/>
          </p:nvSpPr>
          <p:spPr>
            <a:xfrm>
              <a:off x="2581296" y="4914218"/>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14"/>
            <p:cNvSpPr/>
            <p:nvPr/>
          </p:nvSpPr>
          <p:spPr>
            <a:xfrm flipH="1">
              <a:off x="7266974" y="4937849"/>
              <a:ext cx="1205478" cy="219752"/>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14"/>
            <p:cNvSpPr/>
            <p:nvPr/>
          </p:nvSpPr>
          <p:spPr>
            <a:xfrm>
              <a:off x="-293550" y="4455724"/>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14"/>
            <p:cNvSpPr/>
            <p:nvPr/>
          </p:nvSpPr>
          <p:spPr>
            <a:xfrm rot="10800000" flipH="1">
              <a:off x="8291042" y="569492"/>
              <a:ext cx="1821969" cy="184293"/>
            </a:xfrm>
            <a:custGeom>
              <a:avLst/>
              <a:gdLst/>
              <a:ahLst/>
              <a:cxnLst/>
              <a:rect l="l" t="t" r="r" b="b"/>
              <a:pathLst>
                <a:path w="28680" h="2901" extrusionOk="0">
                  <a:moveTo>
                    <a:pt x="28679" y="1"/>
                  </a:moveTo>
                  <a:lnTo>
                    <a:pt x="2737" y="162"/>
                  </a:lnTo>
                  <a:lnTo>
                    <a:pt x="1" y="2900"/>
                  </a:lnTo>
                  <a:lnTo>
                    <a:pt x="28679" y="2751"/>
                  </a:lnTo>
                  <a:lnTo>
                    <a:pt x="2867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14"/>
            <p:cNvSpPr/>
            <p:nvPr/>
          </p:nvSpPr>
          <p:spPr>
            <a:xfrm flipH="1">
              <a:off x="-885529" y="302485"/>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4" name="Google Shape;64;p14"/>
          <p:cNvGrpSpPr/>
          <p:nvPr/>
        </p:nvGrpSpPr>
        <p:grpSpPr>
          <a:xfrm>
            <a:off x="-689412" y="-2417039"/>
            <a:ext cx="11168659" cy="9105554"/>
            <a:chOff x="-689412" y="-2417039"/>
            <a:chExt cx="11168659" cy="9105554"/>
          </a:xfrm>
        </p:grpSpPr>
        <p:grpSp>
          <p:nvGrpSpPr>
            <p:cNvPr id="65" name="Google Shape;65;p14"/>
            <p:cNvGrpSpPr/>
            <p:nvPr/>
          </p:nvGrpSpPr>
          <p:grpSpPr>
            <a:xfrm>
              <a:off x="6699625" y="4455725"/>
              <a:ext cx="3779622" cy="1782883"/>
              <a:chOff x="5782225" y="4455725"/>
              <a:chExt cx="3779622" cy="1782883"/>
            </a:xfrm>
          </p:grpSpPr>
          <p:sp>
            <p:nvSpPr>
              <p:cNvPr id="66" name="Google Shape;66;p14"/>
              <p:cNvSpPr/>
              <p:nvPr/>
            </p:nvSpPr>
            <p:spPr>
              <a:xfrm>
                <a:off x="6756575" y="4455725"/>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14"/>
              <p:cNvSpPr/>
              <p:nvPr/>
            </p:nvSpPr>
            <p:spPr>
              <a:xfrm>
                <a:off x="5782225" y="4701200"/>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8" name="Google Shape;68;p14"/>
            <p:cNvGrpSpPr/>
            <p:nvPr/>
          </p:nvGrpSpPr>
          <p:grpSpPr>
            <a:xfrm>
              <a:off x="-48925" y="4604000"/>
              <a:ext cx="5424616" cy="2084515"/>
              <a:chOff x="0" y="4604000"/>
              <a:chExt cx="5424616" cy="2084515"/>
            </a:xfrm>
          </p:grpSpPr>
          <p:sp>
            <p:nvSpPr>
              <p:cNvPr id="69" name="Google Shape;69;p14"/>
              <p:cNvSpPr/>
              <p:nvPr/>
            </p:nvSpPr>
            <p:spPr>
              <a:xfrm>
                <a:off x="0" y="4604000"/>
                <a:ext cx="4495016" cy="2084515"/>
              </a:xfrm>
              <a:custGeom>
                <a:avLst/>
                <a:gdLst/>
                <a:ahLst/>
                <a:cxnLst/>
                <a:rect l="l" t="t" r="r" b="b"/>
                <a:pathLst>
                  <a:path w="101749" h="47185" extrusionOk="0">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14"/>
              <p:cNvSpPr/>
              <p:nvPr/>
            </p:nvSpPr>
            <p:spPr>
              <a:xfrm>
                <a:off x="929600" y="4604000"/>
                <a:ext cx="4495016" cy="2084515"/>
              </a:xfrm>
              <a:custGeom>
                <a:avLst/>
                <a:gdLst/>
                <a:ahLst/>
                <a:cxnLst/>
                <a:rect l="l" t="t" r="r" b="b"/>
                <a:pathLst>
                  <a:path w="101749" h="47185" extrusionOk="0">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1" name="Google Shape;71;p14"/>
            <p:cNvSpPr/>
            <p:nvPr/>
          </p:nvSpPr>
          <p:spPr>
            <a:xfrm rot="10800000">
              <a:off x="-689412" y="-1173475"/>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4"/>
            <p:cNvSpPr/>
            <p:nvPr/>
          </p:nvSpPr>
          <p:spPr>
            <a:xfrm rot="10800000">
              <a:off x="4880516" y="-2417039"/>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3" name="Google Shape;73;p14"/>
          <p:cNvSpPr txBox="1">
            <a:spLocks noGrp="1"/>
          </p:cNvSpPr>
          <p:nvPr>
            <p:ph type="ctrTitle"/>
          </p:nvPr>
        </p:nvSpPr>
        <p:spPr>
          <a:xfrm>
            <a:off x="1394250" y="1432275"/>
            <a:ext cx="6355500" cy="1610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300"/>
              <a:buNone/>
              <a:defRPr sz="43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74" name="Google Shape;74;p14"/>
          <p:cNvSpPr txBox="1">
            <a:spLocks noGrp="1"/>
          </p:cNvSpPr>
          <p:nvPr>
            <p:ph type="subTitle" idx="1"/>
          </p:nvPr>
        </p:nvSpPr>
        <p:spPr>
          <a:xfrm>
            <a:off x="1394250" y="3058425"/>
            <a:ext cx="6355500" cy="387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300"/>
              <a:buNone/>
              <a:defRPr sz="15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600"/>
              <a:buNone/>
              <a:defRPr sz="26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77" name="Google Shape;77;p15"/>
          <p:cNvSpPr txBox="1">
            <a:spLocks noGrp="1"/>
          </p:cNvSpPr>
          <p:nvPr>
            <p:ph type="subTitle" idx="1"/>
          </p:nvPr>
        </p:nvSpPr>
        <p:spPr>
          <a:xfrm>
            <a:off x="720000" y="1955324"/>
            <a:ext cx="2359500" cy="841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78" name="Google Shape;78;p15"/>
          <p:cNvSpPr txBox="1">
            <a:spLocks noGrp="1"/>
          </p:cNvSpPr>
          <p:nvPr>
            <p:ph type="subTitle" idx="2"/>
          </p:nvPr>
        </p:nvSpPr>
        <p:spPr>
          <a:xfrm>
            <a:off x="3392266" y="1955324"/>
            <a:ext cx="2359500" cy="841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79" name="Google Shape;79;p15"/>
          <p:cNvSpPr txBox="1">
            <a:spLocks noGrp="1"/>
          </p:cNvSpPr>
          <p:nvPr>
            <p:ph type="subTitle" idx="3"/>
          </p:nvPr>
        </p:nvSpPr>
        <p:spPr>
          <a:xfrm>
            <a:off x="720000" y="3833100"/>
            <a:ext cx="2359500" cy="841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80" name="Google Shape;80;p15"/>
          <p:cNvSpPr txBox="1">
            <a:spLocks noGrp="1"/>
          </p:cNvSpPr>
          <p:nvPr>
            <p:ph type="subTitle" idx="4"/>
          </p:nvPr>
        </p:nvSpPr>
        <p:spPr>
          <a:xfrm>
            <a:off x="3392266" y="3833100"/>
            <a:ext cx="2359500" cy="841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81" name="Google Shape;81;p15"/>
          <p:cNvSpPr txBox="1">
            <a:spLocks noGrp="1"/>
          </p:cNvSpPr>
          <p:nvPr>
            <p:ph type="subTitle" idx="5"/>
          </p:nvPr>
        </p:nvSpPr>
        <p:spPr>
          <a:xfrm>
            <a:off x="6064528" y="1955324"/>
            <a:ext cx="2359500" cy="841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82" name="Google Shape;82;p15"/>
          <p:cNvSpPr txBox="1">
            <a:spLocks noGrp="1"/>
          </p:cNvSpPr>
          <p:nvPr>
            <p:ph type="subTitle" idx="6"/>
          </p:nvPr>
        </p:nvSpPr>
        <p:spPr>
          <a:xfrm>
            <a:off x="6064528" y="3833100"/>
            <a:ext cx="2359500" cy="841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83" name="Google Shape;83;p15"/>
          <p:cNvSpPr txBox="1">
            <a:spLocks noGrp="1"/>
          </p:cNvSpPr>
          <p:nvPr>
            <p:ph type="subTitle" idx="7"/>
          </p:nvPr>
        </p:nvSpPr>
        <p:spPr>
          <a:xfrm>
            <a:off x="724640" y="1734325"/>
            <a:ext cx="2350200" cy="377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a:endParaRPr/>
          </a:p>
        </p:txBody>
      </p:sp>
      <p:sp>
        <p:nvSpPr>
          <p:cNvPr id="84" name="Google Shape;84;p15"/>
          <p:cNvSpPr txBox="1">
            <a:spLocks noGrp="1"/>
          </p:cNvSpPr>
          <p:nvPr>
            <p:ph type="subTitle" idx="8"/>
          </p:nvPr>
        </p:nvSpPr>
        <p:spPr>
          <a:xfrm>
            <a:off x="3396904" y="1734325"/>
            <a:ext cx="2350200" cy="377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a:endParaRPr/>
          </a:p>
        </p:txBody>
      </p:sp>
      <p:sp>
        <p:nvSpPr>
          <p:cNvPr id="85" name="Google Shape;85;p15"/>
          <p:cNvSpPr txBox="1">
            <a:spLocks noGrp="1"/>
          </p:cNvSpPr>
          <p:nvPr>
            <p:ph type="subTitle" idx="9"/>
          </p:nvPr>
        </p:nvSpPr>
        <p:spPr>
          <a:xfrm>
            <a:off x="6069165" y="1734325"/>
            <a:ext cx="2350200" cy="377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a:endParaRPr/>
          </a:p>
        </p:txBody>
      </p:sp>
      <p:sp>
        <p:nvSpPr>
          <p:cNvPr id="86" name="Google Shape;86;p15"/>
          <p:cNvSpPr txBox="1">
            <a:spLocks noGrp="1"/>
          </p:cNvSpPr>
          <p:nvPr>
            <p:ph type="subTitle" idx="13"/>
          </p:nvPr>
        </p:nvSpPr>
        <p:spPr>
          <a:xfrm>
            <a:off x="724640" y="3608903"/>
            <a:ext cx="2350200" cy="377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a:endParaRPr/>
          </a:p>
        </p:txBody>
      </p:sp>
      <p:sp>
        <p:nvSpPr>
          <p:cNvPr id="87" name="Google Shape;87;p15"/>
          <p:cNvSpPr txBox="1">
            <a:spLocks noGrp="1"/>
          </p:cNvSpPr>
          <p:nvPr>
            <p:ph type="subTitle" idx="14"/>
          </p:nvPr>
        </p:nvSpPr>
        <p:spPr>
          <a:xfrm>
            <a:off x="3396904" y="3608903"/>
            <a:ext cx="2350200" cy="377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a:endParaRPr/>
          </a:p>
        </p:txBody>
      </p:sp>
      <p:sp>
        <p:nvSpPr>
          <p:cNvPr id="88" name="Google Shape;88;p15"/>
          <p:cNvSpPr txBox="1">
            <a:spLocks noGrp="1"/>
          </p:cNvSpPr>
          <p:nvPr>
            <p:ph type="subTitle" idx="15"/>
          </p:nvPr>
        </p:nvSpPr>
        <p:spPr>
          <a:xfrm>
            <a:off x="6069165" y="3608903"/>
            <a:ext cx="2350200" cy="377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a:endParaRPr/>
          </a:p>
        </p:txBody>
      </p:sp>
      <p:grpSp>
        <p:nvGrpSpPr>
          <p:cNvPr id="89" name="Google Shape;89;p15"/>
          <p:cNvGrpSpPr/>
          <p:nvPr/>
        </p:nvGrpSpPr>
        <p:grpSpPr>
          <a:xfrm>
            <a:off x="-1764035" y="-2478031"/>
            <a:ext cx="10908034" cy="9340057"/>
            <a:chOff x="-1764035" y="-2478031"/>
            <a:chExt cx="10908034" cy="9340057"/>
          </a:xfrm>
        </p:grpSpPr>
        <p:sp>
          <p:nvSpPr>
            <p:cNvPr id="90" name="Google Shape;90;p15"/>
            <p:cNvSpPr/>
            <p:nvPr/>
          </p:nvSpPr>
          <p:spPr>
            <a:xfrm rot="10800000" flipH="1">
              <a:off x="-1764035" y="-2478031"/>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5"/>
            <p:cNvSpPr/>
            <p:nvPr/>
          </p:nvSpPr>
          <p:spPr>
            <a:xfrm>
              <a:off x="-213475" y="4974994"/>
              <a:ext cx="9357474" cy="1887032"/>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2" name="Google Shape;92;p15"/>
          <p:cNvGrpSpPr/>
          <p:nvPr/>
        </p:nvGrpSpPr>
        <p:grpSpPr>
          <a:xfrm rot="10800000" flipH="1">
            <a:off x="8041939" y="144569"/>
            <a:ext cx="3894036" cy="692435"/>
            <a:chOff x="5477439" y="1590790"/>
            <a:chExt cx="3894036" cy="692435"/>
          </a:xfrm>
        </p:grpSpPr>
        <p:grpSp>
          <p:nvGrpSpPr>
            <p:cNvPr id="93" name="Google Shape;93;p15"/>
            <p:cNvGrpSpPr/>
            <p:nvPr/>
          </p:nvGrpSpPr>
          <p:grpSpPr>
            <a:xfrm flipH="1">
              <a:off x="5803750" y="2180862"/>
              <a:ext cx="3070084" cy="102363"/>
              <a:chOff x="1779150" y="2604263"/>
              <a:chExt cx="3811875" cy="127112"/>
            </a:xfrm>
          </p:grpSpPr>
          <p:sp>
            <p:nvSpPr>
              <p:cNvPr id="94" name="Google Shape;94;p15"/>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sm" len="sm"/>
                <a:tailEnd type="none" w="sm" len="sm"/>
              </a:ln>
            </p:spPr>
          </p:sp>
          <p:sp>
            <p:nvSpPr>
              <p:cNvPr id="95" name="Google Shape;95;p15"/>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6" name="Google Shape;96;p15"/>
            <p:cNvGrpSpPr/>
            <p:nvPr/>
          </p:nvGrpSpPr>
          <p:grpSpPr>
            <a:xfrm flipH="1">
              <a:off x="5898325" y="1789205"/>
              <a:ext cx="1567047" cy="45661"/>
              <a:chOff x="1754675" y="2566652"/>
              <a:chExt cx="1945675" cy="56700"/>
            </a:xfrm>
          </p:grpSpPr>
          <p:cxnSp>
            <p:nvCxnSpPr>
              <p:cNvPr id="97" name="Google Shape;97;p15"/>
              <p:cNvCxnSpPr/>
              <p:nvPr/>
            </p:nvCxnSpPr>
            <p:spPr>
              <a:xfrm>
                <a:off x="1754675" y="2595002"/>
                <a:ext cx="1896000" cy="0"/>
              </a:xfrm>
              <a:prstGeom prst="straightConnector1">
                <a:avLst/>
              </a:prstGeom>
              <a:noFill/>
              <a:ln w="9525" cap="flat" cmpd="sng">
                <a:solidFill>
                  <a:schemeClr val="dk1"/>
                </a:solidFill>
                <a:prstDash val="solid"/>
                <a:round/>
                <a:headEnd type="none" w="sm" len="sm"/>
                <a:tailEnd type="none" w="sm" len="sm"/>
              </a:ln>
            </p:spPr>
          </p:cxnSp>
          <p:sp>
            <p:nvSpPr>
              <p:cNvPr id="98" name="Google Shape;98;p15"/>
              <p:cNvSpPr/>
              <p:nvPr/>
            </p:nvSpPr>
            <p:spPr>
              <a:xfrm>
                <a:off x="3643650" y="2566652"/>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9" name="Google Shape;99;p15"/>
            <p:cNvGrpSpPr/>
            <p:nvPr/>
          </p:nvGrpSpPr>
          <p:grpSpPr>
            <a:xfrm flipH="1">
              <a:off x="5477439" y="1987637"/>
              <a:ext cx="1561280" cy="136187"/>
              <a:chOff x="1754675" y="2824000"/>
              <a:chExt cx="4728285" cy="412439"/>
            </a:xfrm>
          </p:grpSpPr>
          <p:sp>
            <p:nvSpPr>
              <p:cNvPr id="100" name="Google Shape;100;p15"/>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sm" len="sm"/>
                <a:tailEnd type="none" w="sm" len="sm"/>
              </a:ln>
            </p:spPr>
          </p:sp>
          <p:sp>
            <p:nvSpPr>
              <p:cNvPr id="101" name="Google Shape;101;p15"/>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2" name="Google Shape;102;p15"/>
            <p:cNvGrpSpPr/>
            <p:nvPr/>
          </p:nvGrpSpPr>
          <p:grpSpPr>
            <a:xfrm flipH="1">
              <a:off x="6361172" y="1590790"/>
              <a:ext cx="3010303" cy="45661"/>
              <a:chOff x="631564" y="2679979"/>
              <a:chExt cx="3737650" cy="56700"/>
            </a:xfrm>
          </p:grpSpPr>
          <p:cxnSp>
            <p:nvCxnSpPr>
              <p:cNvPr id="103" name="Google Shape;103;p15"/>
              <p:cNvCxnSpPr/>
              <p:nvPr/>
            </p:nvCxnSpPr>
            <p:spPr>
              <a:xfrm>
                <a:off x="631564" y="2708329"/>
                <a:ext cx="3687900" cy="0"/>
              </a:xfrm>
              <a:prstGeom prst="straightConnector1">
                <a:avLst/>
              </a:prstGeom>
              <a:noFill/>
              <a:ln w="9525" cap="flat" cmpd="sng">
                <a:solidFill>
                  <a:schemeClr val="dk1"/>
                </a:solidFill>
                <a:prstDash val="solid"/>
                <a:round/>
                <a:headEnd type="none" w="sm" len="sm"/>
                <a:tailEnd type="none" w="sm" len="sm"/>
              </a:ln>
            </p:spPr>
          </p:cxnSp>
          <p:sp>
            <p:nvSpPr>
              <p:cNvPr id="104" name="Google Shape;104;p15"/>
              <p:cNvSpPr/>
              <p:nvPr/>
            </p:nvSpPr>
            <p:spPr>
              <a:xfrm>
                <a:off x="4312514" y="2679979"/>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05" name="Google Shape;105;p15"/>
          <p:cNvSpPr/>
          <p:nvPr/>
        </p:nvSpPr>
        <p:spPr>
          <a:xfrm rot="10800000">
            <a:off x="-876276" y="4876491"/>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6" name="Google Shape;106;p15"/>
          <p:cNvGrpSpPr/>
          <p:nvPr/>
        </p:nvGrpSpPr>
        <p:grpSpPr>
          <a:xfrm>
            <a:off x="-1205775" y="-700418"/>
            <a:ext cx="11406422" cy="6958608"/>
            <a:chOff x="-1205775" y="-700418"/>
            <a:chExt cx="11406422" cy="6958608"/>
          </a:xfrm>
        </p:grpSpPr>
        <p:sp>
          <p:nvSpPr>
            <p:cNvPr id="107" name="Google Shape;107;p15"/>
            <p:cNvSpPr/>
            <p:nvPr/>
          </p:nvSpPr>
          <p:spPr>
            <a:xfrm rot="10800000">
              <a:off x="-1205775" y="-700418"/>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5"/>
            <p:cNvSpPr/>
            <p:nvPr/>
          </p:nvSpPr>
          <p:spPr>
            <a:xfrm>
              <a:off x="7395375" y="4720782"/>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xfrm>
            <a:off x="720000" y="445025"/>
            <a:ext cx="77109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600"/>
              <a:buNone/>
              <a:defRPr sz="26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111" name="Google Shape;111;p16"/>
          <p:cNvSpPr txBox="1">
            <a:spLocks noGrp="1"/>
          </p:cNvSpPr>
          <p:nvPr>
            <p:ph type="subTitle" idx="1"/>
          </p:nvPr>
        </p:nvSpPr>
        <p:spPr>
          <a:xfrm>
            <a:off x="1039274" y="1747188"/>
            <a:ext cx="3057000" cy="2298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Char char="●"/>
              <a:defRPr/>
            </a:lvl1pPr>
            <a:lvl2pPr lvl="1" algn="ctr">
              <a:lnSpc>
                <a:spcPct val="100000"/>
              </a:lnSpc>
              <a:spcBef>
                <a:spcPts val="0"/>
              </a:spcBef>
              <a:spcAft>
                <a:spcPts val="0"/>
              </a:spcAft>
              <a:buClr>
                <a:srgbClr val="E76A28"/>
              </a:buClr>
              <a:buSzPts val="1600"/>
              <a:buFont typeface="Nunito Light"/>
              <a:buChar char="○"/>
              <a:defRPr/>
            </a:lvl2pPr>
            <a:lvl3pPr lvl="2" algn="ctr">
              <a:lnSpc>
                <a:spcPct val="100000"/>
              </a:lnSpc>
              <a:spcBef>
                <a:spcPts val="0"/>
              </a:spcBef>
              <a:spcAft>
                <a:spcPts val="0"/>
              </a:spcAft>
              <a:buClr>
                <a:srgbClr val="E76A28"/>
              </a:buClr>
              <a:buSzPts val="1500"/>
              <a:buFont typeface="Nunito Light"/>
              <a:buChar char="■"/>
              <a:defRPr/>
            </a:lvl3pPr>
            <a:lvl4pPr lvl="3" algn="ctr">
              <a:lnSpc>
                <a:spcPct val="100000"/>
              </a:lnSpc>
              <a:spcBef>
                <a:spcPts val="0"/>
              </a:spcBef>
              <a:spcAft>
                <a:spcPts val="0"/>
              </a:spcAft>
              <a:buClr>
                <a:srgbClr val="E76A28"/>
              </a:buClr>
              <a:buSzPts val="1500"/>
              <a:buFont typeface="Nunito Light"/>
              <a:buChar char="●"/>
              <a:defRPr/>
            </a:lvl4pPr>
            <a:lvl5pPr lvl="4" algn="ctr">
              <a:lnSpc>
                <a:spcPct val="100000"/>
              </a:lnSpc>
              <a:spcBef>
                <a:spcPts val="0"/>
              </a:spcBef>
              <a:spcAft>
                <a:spcPts val="0"/>
              </a:spcAft>
              <a:buClr>
                <a:srgbClr val="E76A28"/>
              </a:buClr>
              <a:buSzPts val="1200"/>
              <a:buFont typeface="Nunito Light"/>
              <a:buChar char="○"/>
              <a:defRPr/>
            </a:lvl5pPr>
            <a:lvl6pPr lvl="5" algn="ctr">
              <a:lnSpc>
                <a:spcPct val="100000"/>
              </a:lnSpc>
              <a:spcBef>
                <a:spcPts val="0"/>
              </a:spcBef>
              <a:spcAft>
                <a:spcPts val="0"/>
              </a:spcAft>
              <a:buClr>
                <a:srgbClr val="999999"/>
              </a:buClr>
              <a:buSzPts val="1200"/>
              <a:buFont typeface="Nunito Light"/>
              <a:buChar char="■"/>
              <a:defRPr/>
            </a:lvl6pPr>
            <a:lvl7pPr lvl="6" algn="ctr">
              <a:lnSpc>
                <a:spcPct val="100000"/>
              </a:lnSpc>
              <a:spcBef>
                <a:spcPts val="0"/>
              </a:spcBef>
              <a:spcAft>
                <a:spcPts val="0"/>
              </a:spcAft>
              <a:buClr>
                <a:srgbClr val="999999"/>
              </a:buClr>
              <a:buSzPts val="1300"/>
              <a:buFont typeface="Nunito Light"/>
              <a:buChar char="●"/>
              <a:defRPr/>
            </a:lvl7pPr>
            <a:lvl8pPr lvl="7" algn="ctr">
              <a:lnSpc>
                <a:spcPct val="100000"/>
              </a:lnSpc>
              <a:spcBef>
                <a:spcPts val="0"/>
              </a:spcBef>
              <a:spcAft>
                <a:spcPts val="0"/>
              </a:spcAft>
              <a:buClr>
                <a:srgbClr val="999999"/>
              </a:buClr>
              <a:buSzPts val="1300"/>
              <a:buFont typeface="Nunito Light"/>
              <a:buChar char="○"/>
              <a:defRPr/>
            </a:lvl8pPr>
            <a:lvl9pPr lvl="8" algn="ctr">
              <a:lnSpc>
                <a:spcPct val="100000"/>
              </a:lnSpc>
              <a:spcBef>
                <a:spcPts val="0"/>
              </a:spcBef>
              <a:spcAft>
                <a:spcPts val="0"/>
              </a:spcAft>
              <a:buClr>
                <a:srgbClr val="999999"/>
              </a:buClr>
              <a:buSzPts val="1200"/>
              <a:buFont typeface="Nunito Light"/>
              <a:buChar char="■"/>
              <a:defRPr/>
            </a:lvl9pPr>
          </a:lstStyle>
          <a:p>
            <a:endParaRPr/>
          </a:p>
        </p:txBody>
      </p:sp>
      <p:sp>
        <p:nvSpPr>
          <p:cNvPr id="112" name="Google Shape;112;p16"/>
          <p:cNvSpPr>
            <a:spLocks noGrp="1"/>
          </p:cNvSpPr>
          <p:nvPr>
            <p:ph type="pic" idx="2"/>
          </p:nvPr>
        </p:nvSpPr>
        <p:spPr>
          <a:xfrm>
            <a:off x="4393774" y="1379588"/>
            <a:ext cx="3903300" cy="3033600"/>
          </a:xfrm>
          <a:prstGeom prst="rect">
            <a:avLst/>
          </a:prstGeom>
          <a:noFill/>
          <a:ln>
            <a:noFill/>
          </a:ln>
        </p:spPr>
      </p:sp>
      <p:sp>
        <p:nvSpPr>
          <p:cNvPr id="113" name="Google Shape;113;p16"/>
          <p:cNvSpPr/>
          <p:nvPr/>
        </p:nvSpPr>
        <p:spPr>
          <a:xfrm>
            <a:off x="-1098862" y="4604011"/>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6"/>
          <p:cNvSpPr/>
          <p:nvPr/>
        </p:nvSpPr>
        <p:spPr>
          <a:xfrm rot="10800000" flipH="1">
            <a:off x="-1594613" y="-603810"/>
            <a:ext cx="3247250" cy="169871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1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5" name="Google Shape;115;p16"/>
          <p:cNvGrpSpPr/>
          <p:nvPr/>
        </p:nvGrpSpPr>
        <p:grpSpPr>
          <a:xfrm>
            <a:off x="645846" y="7"/>
            <a:ext cx="7230372" cy="5143500"/>
            <a:chOff x="645846" y="7"/>
            <a:chExt cx="7230372" cy="5143500"/>
          </a:xfrm>
        </p:grpSpPr>
        <p:sp>
          <p:nvSpPr>
            <p:cNvPr id="116" name="Google Shape;116;p16"/>
            <p:cNvSpPr/>
            <p:nvPr/>
          </p:nvSpPr>
          <p:spPr>
            <a:xfrm rot="10800000">
              <a:off x="6457967" y="7"/>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6"/>
            <p:cNvSpPr/>
            <p:nvPr/>
          </p:nvSpPr>
          <p:spPr>
            <a:xfrm rot="10800000">
              <a:off x="645846" y="4959976"/>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8" name="Google Shape;118;p16"/>
          <p:cNvGrpSpPr/>
          <p:nvPr/>
        </p:nvGrpSpPr>
        <p:grpSpPr>
          <a:xfrm>
            <a:off x="-1510053" y="314652"/>
            <a:ext cx="3296400" cy="703084"/>
            <a:chOff x="-12" y="3628590"/>
            <a:chExt cx="3296400" cy="703084"/>
          </a:xfrm>
        </p:grpSpPr>
        <p:grpSp>
          <p:nvGrpSpPr>
            <p:cNvPr id="119" name="Google Shape;119;p16"/>
            <p:cNvGrpSpPr/>
            <p:nvPr/>
          </p:nvGrpSpPr>
          <p:grpSpPr>
            <a:xfrm>
              <a:off x="854867" y="3996692"/>
              <a:ext cx="1567047" cy="45661"/>
              <a:chOff x="1754675" y="2661275"/>
              <a:chExt cx="1945675" cy="56700"/>
            </a:xfrm>
          </p:grpSpPr>
          <p:cxnSp>
            <p:nvCxnSpPr>
              <p:cNvPr id="120" name="Google Shape;120;p16"/>
              <p:cNvCxnSpPr/>
              <p:nvPr/>
            </p:nvCxnSpPr>
            <p:spPr>
              <a:xfrm>
                <a:off x="1754675" y="2689625"/>
                <a:ext cx="1896000" cy="0"/>
              </a:xfrm>
              <a:prstGeom prst="straightConnector1">
                <a:avLst/>
              </a:prstGeom>
              <a:noFill/>
              <a:ln w="9525" cap="flat" cmpd="sng">
                <a:solidFill>
                  <a:schemeClr val="dk1"/>
                </a:solidFill>
                <a:prstDash val="solid"/>
                <a:round/>
                <a:headEnd type="none" w="sm" len="sm"/>
                <a:tailEnd type="none" w="sm" len="sm"/>
              </a:ln>
            </p:spPr>
          </p:cxnSp>
          <p:sp>
            <p:nvSpPr>
              <p:cNvPr id="121" name="Google Shape;121;p16"/>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2" name="Google Shape;122;p16"/>
            <p:cNvGrpSpPr/>
            <p:nvPr/>
          </p:nvGrpSpPr>
          <p:grpSpPr>
            <a:xfrm>
              <a:off x="518420" y="4195487"/>
              <a:ext cx="1561280" cy="136187"/>
              <a:chOff x="1754675" y="2824000"/>
              <a:chExt cx="4728285" cy="412439"/>
            </a:xfrm>
          </p:grpSpPr>
          <p:sp>
            <p:nvSpPr>
              <p:cNvPr id="123" name="Google Shape;123;p16"/>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sm" len="sm"/>
                <a:tailEnd type="none" w="sm" len="sm"/>
              </a:ln>
            </p:spPr>
          </p:sp>
          <p:sp>
            <p:nvSpPr>
              <p:cNvPr id="124" name="Google Shape;124;p16"/>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5" name="Google Shape;125;p16"/>
            <p:cNvGrpSpPr/>
            <p:nvPr/>
          </p:nvGrpSpPr>
          <p:grpSpPr>
            <a:xfrm>
              <a:off x="226304" y="3764887"/>
              <a:ext cx="3070084" cy="102363"/>
              <a:chOff x="1779150" y="2604263"/>
              <a:chExt cx="3811875" cy="127112"/>
            </a:xfrm>
          </p:grpSpPr>
          <p:sp>
            <p:nvSpPr>
              <p:cNvPr id="126" name="Google Shape;126;p16"/>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sm" len="sm"/>
                <a:tailEnd type="none" w="sm" len="sm"/>
              </a:ln>
            </p:spPr>
          </p:sp>
          <p:sp>
            <p:nvSpPr>
              <p:cNvPr id="127" name="Google Shape;127;p16"/>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8" name="Google Shape;128;p16"/>
            <p:cNvGrpSpPr/>
            <p:nvPr/>
          </p:nvGrpSpPr>
          <p:grpSpPr>
            <a:xfrm>
              <a:off x="-12" y="3628590"/>
              <a:ext cx="3010303" cy="45661"/>
              <a:chOff x="1766900" y="2869225"/>
              <a:chExt cx="3737650" cy="56700"/>
            </a:xfrm>
          </p:grpSpPr>
          <p:cxnSp>
            <p:nvCxnSpPr>
              <p:cNvPr id="129" name="Google Shape;129;p16"/>
              <p:cNvCxnSpPr/>
              <p:nvPr/>
            </p:nvCxnSpPr>
            <p:spPr>
              <a:xfrm>
                <a:off x="1766900" y="2897575"/>
                <a:ext cx="3687900" cy="0"/>
              </a:xfrm>
              <a:prstGeom prst="straightConnector1">
                <a:avLst/>
              </a:prstGeom>
              <a:noFill/>
              <a:ln w="9525" cap="flat" cmpd="sng">
                <a:solidFill>
                  <a:schemeClr val="dk1"/>
                </a:solidFill>
                <a:prstDash val="solid"/>
                <a:round/>
                <a:headEnd type="none" w="sm" len="sm"/>
                <a:tailEnd type="none" w="sm" len="sm"/>
              </a:ln>
            </p:spPr>
          </p:cxnSp>
          <p:sp>
            <p:nvSpPr>
              <p:cNvPr id="130" name="Google Shape;130;p16"/>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31" name="Google Shape;131;p16"/>
          <p:cNvGrpSpPr/>
          <p:nvPr/>
        </p:nvGrpSpPr>
        <p:grpSpPr>
          <a:xfrm>
            <a:off x="-1510039" y="-1589006"/>
            <a:ext cx="11920666" cy="7774731"/>
            <a:chOff x="-1510039" y="-1589006"/>
            <a:chExt cx="11920666" cy="7774731"/>
          </a:xfrm>
        </p:grpSpPr>
        <p:sp>
          <p:nvSpPr>
            <p:cNvPr id="132" name="Google Shape;132;p16"/>
            <p:cNvSpPr/>
            <p:nvPr/>
          </p:nvSpPr>
          <p:spPr>
            <a:xfrm rot="10800000">
              <a:off x="6802328" y="-1589006"/>
              <a:ext cx="3608299" cy="212850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16"/>
            <p:cNvSpPr/>
            <p:nvPr/>
          </p:nvSpPr>
          <p:spPr>
            <a:xfrm>
              <a:off x="-1510039" y="4316600"/>
              <a:ext cx="3573015" cy="1869125"/>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4"/>
        <p:cNvGrpSpPr/>
        <p:nvPr/>
      </p:nvGrpSpPr>
      <p:grpSpPr>
        <a:xfrm>
          <a:off x="0" y="0"/>
          <a:ext cx="0" cy="0"/>
          <a:chOff x="0" y="0"/>
          <a:chExt cx="0" cy="0"/>
        </a:xfrm>
      </p:grpSpPr>
      <p:sp>
        <p:nvSpPr>
          <p:cNvPr id="135" name="Google Shape;135;p17"/>
          <p:cNvSpPr/>
          <p:nvPr/>
        </p:nvSpPr>
        <p:spPr>
          <a:xfrm rot="10800000" flipH="1">
            <a:off x="-1358733" y="-903765"/>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6" name="Google Shape;136;p17"/>
          <p:cNvGrpSpPr/>
          <p:nvPr/>
        </p:nvGrpSpPr>
        <p:grpSpPr>
          <a:xfrm rot="10800000">
            <a:off x="-984941" y="165545"/>
            <a:ext cx="3074608" cy="453955"/>
            <a:chOff x="5478797" y="847321"/>
            <a:chExt cx="3074608" cy="453955"/>
          </a:xfrm>
        </p:grpSpPr>
        <p:grpSp>
          <p:nvGrpSpPr>
            <p:cNvPr id="137" name="Google Shape;137;p17"/>
            <p:cNvGrpSpPr/>
            <p:nvPr/>
          </p:nvGrpSpPr>
          <p:grpSpPr>
            <a:xfrm flipH="1">
              <a:off x="5675409" y="922405"/>
              <a:ext cx="2877996" cy="223763"/>
              <a:chOff x="1687059" y="2012316"/>
              <a:chExt cx="3573375" cy="277863"/>
            </a:xfrm>
          </p:grpSpPr>
          <p:sp>
            <p:nvSpPr>
              <p:cNvPr id="138" name="Google Shape;138;p17"/>
              <p:cNvSpPr/>
              <p:nvPr/>
            </p:nvSpPr>
            <p:spPr>
              <a:xfrm>
                <a:off x="1687059" y="2012316"/>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dk1"/>
                </a:solidFill>
                <a:prstDash val="solid"/>
                <a:round/>
                <a:headEnd type="none" w="sm" len="sm"/>
                <a:tailEnd type="none" w="sm" len="sm"/>
              </a:ln>
            </p:spPr>
          </p:sp>
          <p:sp>
            <p:nvSpPr>
              <p:cNvPr id="139" name="Google Shape;139;p17"/>
              <p:cNvSpPr/>
              <p:nvPr/>
            </p:nvSpPr>
            <p:spPr>
              <a:xfrm>
                <a:off x="5203734" y="2233479"/>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0" name="Google Shape;140;p17"/>
            <p:cNvGrpSpPr/>
            <p:nvPr/>
          </p:nvGrpSpPr>
          <p:grpSpPr>
            <a:xfrm flipH="1">
              <a:off x="6072799" y="847321"/>
              <a:ext cx="2430997" cy="185534"/>
              <a:chOff x="1748547" y="1392116"/>
              <a:chExt cx="5911958" cy="451312"/>
            </a:xfrm>
          </p:grpSpPr>
          <p:sp>
            <p:nvSpPr>
              <p:cNvPr id="141" name="Google Shape;141;p17"/>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dk1"/>
                </a:solidFill>
                <a:prstDash val="solid"/>
                <a:round/>
                <a:headEnd type="none" w="sm" len="sm"/>
                <a:tailEnd type="none" w="sm" len="sm"/>
              </a:ln>
            </p:spPr>
          </p:sp>
          <p:sp>
            <p:nvSpPr>
              <p:cNvPr id="142" name="Google Shape;142;p17"/>
              <p:cNvSpPr/>
              <p:nvPr/>
            </p:nvSpPr>
            <p:spPr>
              <a:xfrm>
                <a:off x="7542305" y="1725228"/>
                <a:ext cx="118200" cy="11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3" name="Google Shape;143;p17"/>
            <p:cNvGrpSpPr/>
            <p:nvPr/>
          </p:nvGrpSpPr>
          <p:grpSpPr>
            <a:xfrm flipH="1">
              <a:off x="5478797" y="1255615"/>
              <a:ext cx="3010303" cy="45661"/>
              <a:chOff x="1766900" y="2869225"/>
              <a:chExt cx="3737650" cy="56700"/>
            </a:xfrm>
          </p:grpSpPr>
          <p:cxnSp>
            <p:nvCxnSpPr>
              <p:cNvPr id="144" name="Google Shape;144;p17"/>
              <p:cNvCxnSpPr/>
              <p:nvPr/>
            </p:nvCxnSpPr>
            <p:spPr>
              <a:xfrm>
                <a:off x="1766900" y="2897575"/>
                <a:ext cx="3687900" cy="0"/>
              </a:xfrm>
              <a:prstGeom prst="straightConnector1">
                <a:avLst/>
              </a:prstGeom>
              <a:noFill/>
              <a:ln w="9525" cap="flat" cmpd="sng">
                <a:solidFill>
                  <a:schemeClr val="dk1"/>
                </a:solidFill>
                <a:prstDash val="solid"/>
                <a:round/>
                <a:headEnd type="none" w="sm" len="sm"/>
                <a:tailEnd type="none" w="sm" len="sm"/>
              </a:ln>
            </p:spPr>
          </p:cxnSp>
          <p:sp>
            <p:nvSpPr>
              <p:cNvPr id="145" name="Google Shape;145;p17"/>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46" name="Google Shape;146;p17"/>
          <p:cNvSpPr/>
          <p:nvPr/>
        </p:nvSpPr>
        <p:spPr>
          <a:xfrm rot="10800000">
            <a:off x="6000549" y="-1553122"/>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17"/>
          <p:cNvSpPr/>
          <p:nvPr/>
        </p:nvSpPr>
        <p:spPr>
          <a:xfrm>
            <a:off x="713224" y="4972674"/>
            <a:ext cx="1205478" cy="219752"/>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8" name="Google Shape;148;p17"/>
          <p:cNvGrpSpPr/>
          <p:nvPr/>
        </p:nvGrpSpPr>
        <p:grpSpPr>
          <a:xfrm flipH="1">
            <a:off x="-3634650" y="4404925"/>
            <a:ext cx="5724316" cy="2084515"/>
            <a:chOff x="4132575" y="4716825"/>
            <a:chExt cx="5724316" cy="2084515"/>
          </a:xfrm>
        </p:grpSpPr>
        <p:sp>
          <p:nvSpPr>
            <p:cNvPr id="149" name="Google Shape;149;p17"/>
            <p:cNvSpPr/>
            <p:nvPr/>
          </p:nvSpPr>
          <p:spPr>
            <a:xfrm flipH="1">
              <a:off x="5361875" y="4716825"/>
              <a:ext cx="4495016" cy="2084515"/>
            </a:xfrm>
            <a:custGeom>
              <a:avLst/>
              <a:gdLst/>
              <a:ahLst/>
              <a:cxnLst/>
              <a:rect l="l" t="t" r="r" b="b"/>
              <a:pathLst>
                <a:path w="101749" h="47185" extrusionOk="0">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17"/>
            <p:cNvSpPr/>
            <p:nvPr/>
          </p:nvSpPr>
          <p:spPr>
            <a:xfrm flipH="1">
              <a:off x="4132575" y="4716825"/>
              <a:ext cx="4495016" cy="2084515"/>
            </a:xfrm>
            <a:custGeom>
              <a:avLst/>
              <a:gdLst/>
              <a:ahLst/>
              <a:cxnLst/>
              <a:rect l="l" t="t" r="r" b="b"/>
              <a:pathLst>
                <a:path w="101749" h="47185" extrusionOk="0">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1" name="Google Shape;151;p17"/>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600"/>
              <a:buNone/>
              <a:defRPr sz="26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152"/>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53"/>
        <p:cNvGrpSpPr/>
        <p:nvPr/>
      </p:nvGrpSpPr>
      <p:grpSpPr>
        <a:xfrm>
          <a:off x="0" y="0"/>
          <a:ext cx="0" cy="0"/>
          <a:chOff x="0" y="0"/>
          <a:chExt cx="0" cy="0"/>
        </a:xfrm>
      </p:grpSpPr>
      <p:grpSp>
        <p:nvGrpSpPr>
          <p:cNvPr id="154" name="Google Shape;154;p19"/>
          <p:cNvGrpSpPr/>
          <p:nvPr/>
        </p:nvGrpSpPr>
        <p:grpSpPr>
          <a:xfrm rot="10800000">
            <a:off x="-1889528" y="158866"/>
            <a:ext cx="3010303" cy="380634"/>
            <a:chOff x="5446772" y="1743190"/>
            <a:chExt cx="3010303" cy="380634"/>
          </a:xfrm>
        </p:grpSpPr>
        <p:grpSp>
          <p:nvGrpSpPr>
            <p:cNvPr id="155" name="Google Shape;155;p19"/>
            <p:cNvGrpSpPr/>
            <p:nvPr/>
          </p:nvGrpSpPr>
          <p:grpSpPr>
            <a:xfrm flipH="1">
              <a:off x="5898325" y="1865405"/>
              <a:ext cx="1567047" cy="45661"/>
              <a:chOff x="1754675" y="2661275"/>
              <a:chExt cx="1945675" cy="56700"/>
            </a:xfrm>
          </p:grpSpPr>
          <p:cxnSp>
            <p:nvCxnSpPr>
              <p:cNvPr id="156" name="Google Shape;156;p19"/>
              <p:cNvCxnSpPr/>
              <p:nvPr/>
            </p:nvCxnSpPr>
            <p:spPr>
              <a:xfrm>
                <a:off x="1754675" y="2689625"/>
                <a:ext cx="1896000" cy="0"/>
              </a:xfrm>
              <a:prstGeom prst="straightConnector1">
                <a:avLst/>
              </a:prstGeom>
              <a:noFill/>
              <a:ln w="9525" cap="flat" cmpd="sng">
                <a:solidFill>
                  <a:schemeClr val="dk1"/>
                </a:solidFill>
                <a:prstDash val="solid"/>
                <a:round/>
                <a:headEnd type="none" w="sm" len="sm"/>
                <a:tailEnd type="none" w="sm" len="sm"/>
              </a:ln>
            </p:spPr>
          </p:cxnSp>
          <p:sp>
            <p:nvSpPr>
              <p:cNvPr id="157" name="Google Shape;157;p19"/>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8" name="Google Shape;158;p19"/>
            <p:cNvGrpSpPr/>
            <p:nvPr/>
          </p:nvGrpSpPr>
          <p:grpSpPr>
            <a:xfrm flipH="1">
              <a:off x="5477439" y="1987637"/>
              <a:ext cx="1561280" cy="136187"/>
              <a:chOff x="1754675" y="2824000"/>
              <a:chExt cx="4728285" cy="412439"/>
            </a:xfrm>
          </p:grpSpPr>
          <p:sp>
            <p:nvSpPr>
              <p:cNvPr id="159" name="Google Shape;159;p19"/>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sm" len="sm"/>
                <a:tailEnd type="none" w="sm" len="sm"/>
              </a:ln>
            </p:spPr>
          </p:sp>
          <p:sp>
            <p:nvSpPr>
              <p:cNvPr id="160" name="Google Shape;160;p19"/>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1" name="Google Shape;161;p19"/>
            <p:cNvGrpSpPr/>
            <p:nvPr/>
          </p:nvGrpSpPr>
          <p:grpSpPr>
            <a:xfrm flipH="1">
              <a:off x="5446772" y="1743190"/>
              <a:ext cx="3010303" cy="45661"/>
              <a:chOff x="1766900" y="2869225"/>
              <a:chExt cx="3737650" cy="56700"/>
            </a:xfrm>
          </p:grpSpPr>
          <p:cxnSp>
            <p:nvCxnSpPr>
              <p:cNvPr id="162" name="Google Shape;162;p19"/>
              <p:cNvCxnSpPr/>
              <p:nvPr/>
            </p:nvCxnSpPr>
            <p:spPr>
              <a:xfrm>
                <a:off x="1766900" y="2897575"/>
                <a:ext cx="3687900" cy="0"/>
              </a:xfrm>
              <a:prstGeom prst="straightConnector1">
                <a:avLst/>
              </a:prstGeom>
              <a:noFill/>
              <a:ln w="9525" cap="flat" cmpd="sng">
                <a:solidFill>
                  <a:schemeClr val="dk1"/>
                </a:solidFill>
                <a:prstDash val="solid"/>
                <a:round/>
                <a:headEnd type="none" w="sm" len="sm"/>
                <a:tailEnd type="none" w="sm" len="sm"/>
              </a:ln>
            </p:spPr>
          </p:cxnSp>
          <p:sp>
            <p:nvSpPr>
              <p:cNvPr id="163" name="Google Shape;163;p19"/>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64" name="Google Shape;164;p19"/>
          <p:cNvGrpSpPr/>
          <p:nvPr/>
        </p:nvGrpSpPr>
        <p:grpSpPr>
          <a:xfrm flipH="1">
            <a:off x="1347409" y="-265593"/>
            <a:ext cx="9294978" cy="6913322"/>
            <a:chOff x="-201828" y="-265593"/>
            <a:chExt cx="9294978" cy="6913322"/>
          </a:xfrm>
        </p:grpSpPr>
        <p:sp>
          <p:nvSpPr>
            <p:cNvPr id="165" name="Google Shape;165;p19"/>
            <p:cNvSpPr/>
            <p:nvPr/>
          </p:nvSpPr>
          <p:spPr>
            <a:xfrm>
              <a:off x="-201828" y="4736333"/>
              <a:ext cx="9294978"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19"/>
            <p:cNvSpPr/>
            <p:nvPr/>
          </p:nvSpPr>
          <p:spPr>
            <a:xfrm rot="10800000" flipH="1">
              <a:off x="1175807" y="-265593"/>
              <a:ext cx="1539180" cy="805095"/>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7" name="Google Shape;167;p19"/>
          <p:cNvSpPr/>
          <p:nvPr/>
        </p:nvSpPr>
        <p:spPr>
          <a:xfrm rot="10800000">
            <a:off x="794659" y="4876484"/>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19"/>
          <p:cNvSpPr/>
          <p:nvPr/>
        </p:nvSpPr>
        <p:spPr>
          <a:xfrm flipH="1">
            <a:off x="-561113" y="4230050"/>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69"/>
        <p:cNvGrpSpPr/>
        <p:nvPr/>
      </p:nvGrpSpPr>
      <p:grpSpPr>
        <a:xfrm>
          <a:off x="0" y="0"/>
          <a:ext cx="0" cy="0"/>
          <a:chOff x="0" y="0"/>
          <a:chExt cx="0" cy="0"/>
        </a:xfrm>
      </p:grpSpPr>
      <p:grpSp>
        <p:nvGrpSpPr>
          <p:cNvPr id="170" name="Google Shape;170;p20"/>
          <p:cNvGrpSpPr/>
          <p:nvPr/>
        </p:nvGrpSpPr>
        <p:grpSpPr>
          <a:xfrm flipH="1">
            <a:off x="-2028096" y="-1770656"/>
            <a:ext cx="4007050" cy="2363739"/>
            <a:chOff x="6549401" y="-1824231"/>
            <a:chExt cx="4007050" cy="2363739"/>
          </a:xfrm>
        </p:grpSpPr>
        <p:sp>
          <p:nvSpPr>
            <p:cNvPr id="171" name="Google Shape;171;p20"/>
            <p:cNvSpPr/>
            <p:nvPr/>
          </p:nvSpPr>
          <p:spPr>
            <a:xfrm>
              <a:off x="7695191" y="307513"/>
              <a:ext cx="1232340" cy="231995"/>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20"/>
            <p:cNvSpPr/>
            <p:nvPr/>
          </p:nvSpPr>
          <p:spPr>
            <a:xfrm rot="10800000">
              <a:off x="6549401" y="-1824231"/>
              <a:ext cx="4007050" cy="2363728"/>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3" name="Google Shape;173;p20"/>
          <p:cNvGrpSpPr/>
          <p:nvPr/>
        </p:nvGrpSpPr>
        <p:grpSpPr>
          <a:xfrm flipH="1">
            <a:off x="7391104" y="241540"/>
            <a:ext cx="3296400" cy="703084"/>
            <a:chOff x="-12" y="3628590"/>
            <a:chExt cx="3296400" cy="703084"/>
          </a:xfrm>
        </p:grpSpPr>
        <p:grpSp>
          <p:nvGrpSpPr>
            <p:cNvPr id="174" name="Google Shape;174;p20"/>
            <p:cNvGrpSpPr/>
            <p:nvPr/>
          </p:nvGrpSpPr>
          <p:grpSpPr>
            <a:xfrm>
              <a:off x="854867" y="3996692"/>
              <a:ext cx="1567047" cy="45661"/>
              <a:chOff x="1754675" y="2661275"/>
              <a:chExt cx="1945675" cy="56700"/>
            </a:xfrm>
          </p:grpSpPr>
          <p:cxnSp>
            <p:nvCxnSpPr>
              <p:cNvPr id="175" name="Google Shape;175;p20"/>
              <p:cNvCxnSpPr/>
              <p:nvPr/>
            </p:nvCxnSpPr>
            <p:spPr>
              <a:xfrm>
                <a:off x="1754675" y="2689625"/>
                <a:ext cx="1896000" cy="0"/>
              </a:xfrm>
              <a:prstGeom prst="straightConnector1">
                <a:avLst/>
              </a:prstGeom>
              <a:noFill/>
              <a:ln w="9525" cap="flat" cmpd="sng">
                <a:solidFill>
                  <a:schemeClr val="dk1"/>
                </a:solidFill>
                <a:prstDash val="solid"/>
                <a:round/>
                <a:headEnd type="none" w="sm" len="sm"/>
                <a:tailEnd type="none" w="sm" len="sm"/>
              </a:ln>
            </p:spPr>
          </p:cxnSp>
          <p:sp>
            <p:nvSpPr>
              <p:cNvPr id="176" name="Google Shape;176;p20"/>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7" name="Google Shape;177;p20"/>
            <p:cNvGrpSpPr/>
            <p:nvPr/>
          </p:nvGrpSpPr>
          <p:grpSpPr>
            <a:xfrm>
              <a:off x="518420" y="4195487"/>
              <a:ext cx="1561280" cy="136187"/>
              <a:chOff x="1754675" y="2824000"/>
              <a:chExt cx="4728285" cy="412439"/>
            </a:xfrm>
          </p:grpSpPr>
          <p:sp>
            <p:nvSpPr>
              <p:cNvPr id="178" name="Google Shape;178;p20"/>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sm" len="sm"/>
                <a:tailEnd type="none" w="sm" len="sm"/>
              </a:ln>
            </p:spPr>
          </p:sp>
          <p:sp>
            <p:nvSpPr>
              <p:cNvPr id="179" name="Google Shape;179;p20"/>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0" name="Google Shape;180;p20"/>
            <p:cNvGrpSpPr/>
            <p:nvPr/>
          </p:nvGrpSpPr>
          <p:grpSpPr>
            <a:xfrm>
              <a:off x="226304" y="3764887"/>
              <a:ext cx="3070084" cy="102363"/>
              <a:chOff x="1779150" y="2604263"/>
              <a:chExt cx="3811875" cy="127112"/>
            </a:xfrm>
          </p:grpSpPr>
          <p:sp>
            <p:nvSpPr>
              <p:cNvPr id="181" name="Google Shape;181;p20"/>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sm" len="sm"/>
                <a:tailEnd type="none" w="sm" len="sm"/>
              </a:ln>
            </p:spPr>
          </p:sp>
          <p:sp>
            <p:nvSpPr>
              <p:cNvPr id="182" name="Google Shape;182;p20"/>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3" name="Google Shape;183;p20"/>
            <p:cNvGrpSpPr/>
            <p:nvPr/>
          </p:nvGrpSpPr>
          <p:grpSpPr>
            <a:xfrm>
              <a:off x="-12" y="3628590"/>
              <a:ext cx="3010303" cy="45661"/>
              <a:chOff x="1766900" y="2869225"/>
              <a:chExt cx="3737650" cy="56700"/>
            </a:xfrm>
          </p:grpSpPr>
          <p:cxnSp>
            <p:nvCxnSpPr>
              <p:cNvPr id="184" name="Google Shape;184;p20"/>
              <p:cNvCxnSpPr/>
              <p:nvPr/>
            </p:nvCxnSpPr>
            <p:spPr>
              <a:xfrm>
                <a:off x="1766900" y="2897575"/>
                <a:ext cx="3687900" cy="0"/>
              </a:xfrm>
              <a:prstGeom prst="straightConnector1">
                <a:avLst/>
              </a:prstGeom>
              <a:noFill/>
              <a:ln w="9525" cap="flat" cmpd="sng">
                <a:solidFill>
                  <a:schemeClr val="dk1"/>
                </a:solidFill>
                <a:prstDash val="solid"/>
                <a:round/>
                <a:headEnd type="none" w="sm" len="sm"/>
                <a:tailEnd type="none" w="sm" len="sm"/>
              </a:ln>
            </p:spPr>
          </p:cxnSp>
          <p:sp>
            <p:nvSpPr>
              <p:cNvPr id="185" name="Google Shape;185;p20"/>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86" name="Google Shape;186;p20"/>
          <p:cNvGrpSpPr/>
          <p:nvPr/>
        </p:nvGrpSpPr>
        <p:grpSpPr>
          <a:xfrm flipH="1">
            <a:off x="-1341650" y="-685669"/>
            <a:ext cx="10751988" cy="7671703"/>
            <a:chOff x="-881984" y="-739244"/>
            <a:chExt cx="10751988" cy="7671703"/>
          </a:xfrm>
        </p:grpSpPr>
        <p:sp>
          <p:nvSpPr>
            <p:cNvPr id="187" name="Google Shape;187;p20"/>
            <p:cNvSpPr/>
            <p:nvPr/>
          </p:nvSpPr>
          <p:spPr>
            <a:xfrm flipH="1">
              <a:off x="5675437" y="4457952"/>
              <a:ext cx="4194567" cy="247450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20"/>
            <p:cNvSpPr/>
            <p:nvPr/>
          </p:nvSpPr>
          <p:spPr>
            <a:xfrm rot="10800000" flipH="1">
              <a:off x="-881984" y="-739244"/>
              <a:ext cx="1959133" cy="1024867"/>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9" name="Google Shape;189;p20"/>
          <p:cNvSpPr/>
          <p:nvPr/>
        </p:nvSpPr>
        <p:spPr>
          <a:xfrm flipH="1">
            <a:off x="-417877" y="511088"/>
            <a:ext cx="1232340" cy="231995"/>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20"/>
          <p:cNvSpPr/>
          <p:nvPr/>
        </p:nvSpPr>
        <p:spPr>
          <a:xfrm rot="10800000" flipH="1">
            <a:off x="-621671" y="-1770656"/>
            <a:ext cx="4007050" cy="2363728"/>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4"/>
        <p:cNvGrpSpPr/>
        <p:nvPr/>
      </p:nvGrpSpPr>
      <p:grpSpPr>
        <a:xfrm>
          <a:off x="0" y="0"/>
          <a:ext cx="0" cy="0"/>
          <a:chOff x="0" y="0"/>
          <a:chExt cx="0" cy="0"/>
        </a:xfrm>
      </p:grpSpPr>
      <p:grpSp>
        <p:nvGrpSpPr>
          <p:cNvPr id="195" name="Google Shape;195;p22"/>
          <p:cNvGrpSpPr/>
          <p:nvPr/>
        </p:nvGrpSpPr>
        <p:grpSpPr>
          <a:xfrm>
            <a:off x="-6782" y="-1232671"/>
            <a:ext cx="9807906" cy="7974473"/>
            <a:chOff x="-6782" y="-1232671"/>
            <a:chExt cx="9807906" cy="7974473"/>
          </a:xfrm>
        </p:grpSpPr>
        <p:sp>
          <p:nvSpPr>
            <p:cNvPr id="196" name="Google Shape;196;p22"/>
            <p:cNvSpPr/>
            <p:nvPr/>
          </p:nvSpPr>
          <p:spPr>
            <a:xfrm rot="-5400000">
              <a:off x="7120124" y="4060803"/>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22"/>
            <p:cNvSpPr/>
            <p:nvPr/>
          </p:nvSpPr>
          <p:spPr>
            <a:xfrm>
              <a:off x="-1" y="4104678"/>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22"/>
            <p:cNvSpPr/>
            <p:nvPr/>
          </p:nvSpPr>
          <p:spPr>
            <a:xfrm rot="10800000">
              <a:off x="-6782" y="-1232671"/>
              <a:ext cx="9150782"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9" name="Google Shape;199;p22"/>
          <p:cNvGrpSpPr/>
          <p:nvPr/>
        </p:nvGrpSpPr>
        <p:grpSpPr>
          <a:xfrm>
            <a:off x="-885529" y="302485"/>
            <a:ext cx="10998540" cy="4878739"/>
            <a:chOff x="-885529" y="302485"/>
            <a:chExt cx="10998540" cy="4878739"/>
          </a:xfrm>
        </p:grpSpPr>
        <p:sp>
          <p:nvSpPr>
            <p:cNvPr id="200" name="Google Shape;200;p22"/>
            <p:cNvSpPr/>
            <p:nvPr/>
          </p:nvSpPr>
          <p:spPr>
            <a:xfrm>
              <a:off x="2581296" y="4914218"/>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22"/>
            <p:cNvSpPr/>
            <p:nvPr/>
          </p:nvSpPr>
          <p:spPr>
            <a:xfrm flipH="1">
              <a:off x="7266974" y="4937849"/>
              <a:ext cx="1205478" cy="219752"/>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22"/>
            <p:cNvSpPr/>
            <p:nvPr/>
          </p:nvSpPr>
          <p:spPr>
            <a:xfrm>
              <a:off x="-293550" y="4455724"/>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22"/>
            <p:cNvSpPr/>
            <p:nvPr/>
          </p:nvSpPr>
          <p:spPr>
            <a:xfrm rot="10800000" flipH="1">
              <a:off x="8291042" y="569492"/>
              <a:ext cx="1821969" cy="184293"/>
            </a:xfrm>
            <a:custGeom>
              <a:avLst/>
              <a:gdLst/>
              <a:ahLst/>
              <a:cxnLst/>
              <a:rect l="l" t="t" r="r" b="b"/>
              <a:pathLst>
                <a:path w="28680" h="2901" extrusionOk="0">
                  <a:moveTo>
                    <a:pt x="28679" y="1"/>
                  </a:moveTo>
                  <a:lnTo>
                    <a:pt x="2737" y="162"/>
                  </a:lnTo>
                  <a:lnTo>
                    <a:pt x="1" y="2900"/>
                  </a:lnTo>
                  <a:lnTo>
                    <a:pt x="28679" y="2751"/>
                  </a:lnTo>
                  <a:lnTo>
                    <a:pt x="2867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22"/>
            <p:cNvSpPr/>
            <p:nvPr/>
          </p:nvSpPr>
          <p:spPr>
            <a:xfrm flipH="1">
              <a:off x="-885529" y="302485"/>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5" name="Google Shape;205;p22"/>
          <p:cNvGrpSpPr/>
          <p:nvPr/>
        </p:nvGrpSpPr>
        <p:grpSpPr>
          <a:xfrm>
            <a:off x="-689412" y="-2417039"/>
            <a:ext cx="11168659" cy="9105554"/>
            <a:chOff x="-689412" y="-2417039"/>
            <a:chExt cx="11168659" cy="9105554"/>
          </a:xfrm>
        </p:grpSpPr>
        <p:grpSp>
          <p:nvGrpSpPr>
            <p:cNvPr id="206" name="Google Shape;206;p22"/>
            <p:cNvGrpSpPr/>
            <p:nvPr/>
          </p:nvGrpSpPr>
          <p:grpSpPr>
            <a:xfrm>
              <a:off x="6699625" y="4455725"/>
              <a:ext cx="3779622" cy="1782883"/>
              <a:chOff x="5782225" y="4455725"/>
              <a:chExt cx="3779622" cy="1782883"/>
            </a:xfrm>
          </p:grpSpPr>
          <p:sp>
            <p:nvSpPr>
              <p:cNvPr id="207" name="Google Shape;207;p22"/>
              <p:cNvSpPr/>
              <p:nvPr/>
            </p:nvSpPr>
            <p:spPr>
              <a:xfrm>
                <a:off x="6756575" y="4455725"/>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22"/>
              <p:cNvSpPr/>
              <p:nvPr/>
            </p:nvSpPr>
            <p:spPr>
              <a:xfrm>
                <a:off x="5782225" y="4701200"/>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9" name="Google Shape;209;p22"/>
            <p:cNvGrpSpPr/>
            <p:nvPr/>
          </p:nvGrpSpPr>
          <p:grpSpPr>
            <a:xfrm>
              <a:off x="-48925" y="4604000"/>
              <a:ext cx="5424616" cy="2084515"/>
              <a:chOff x="0" y="4604000"/>
              <a:chExt cx="5424616" cy="2084515"/>
            </a:xfrm>
          </p:grpSpPr>
          <p:sp>
            <p:nvSpPr>
              <p:cNvPr id="210" name="Google Shape;210;p22"/>
              <p:cNvSpPr/>
              <p:nvPr/>
            </p:nvSpPr>
            <p:spPr>
              <a:xfrm>
                <a:off x="0" y="4604000"/>
                <a:ext cx="4495016" cy="2084515"/>
              </a:xfrm>
              <a:custGeom>
                <a:avLst/>
                <a:gdLst/>
                <a:ahLst/>
                <a:cxnLst/>
                <a:rect l="l" t="t" r="r" b="b"/>
                <a:pathLst>
                  <a:path w="101749" h="47185" extrusionOk="0">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22"/>
              <p:cNvSpPr/>
              <p:nvPr/>
            </p:nvSpPr>
            <p:spPr>
              <a:xfrm>
                <a:off x="929600" y="4604000"/>
                <a:ext cx="4495016" cy="2084515"/>
              </a:xfrm>
              <a:custGeom>
                <a:avLst/>
                <a:gdLst/>
                <a:ahLst/>
                <a:cxnLst/>
                <a:rect l="l" t="t" r="r" b="b"/>
                <a:pathLst>
                  <a:path w="101749" h="47185" extrusionOk="0">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2" name="Google Shape;212;p22"/>
            <p:cNvSpPr/>
            <p:nvPr/>
          </p:nvSpPr>
          <p:spPr>
            <a:xfrm rot="10800000">
              <a:off x="-689412" y="-1173475"/>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22"/>
            <p:cNvSpPr/>
            <p:nvPr/>
          </p:nvSpPr>
          <p:spPr>
            <a:xfrm rot="10800000">
              <a:off x="4880516" y="-2417039"/>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4" name="Google Shape;214;p22"/>
          <p:cNvSpPr txBox="1">
            <a:spLocks noGrp="1"/>
          </p:cNvSpPr>
          <p:nvPr>
            <p:ph type="ctrTitle"/>
          </p:nvPr>
        </p:nvSpPr>
        <p:spPr>
          <a:xfrm>
            <a:off x="1394250" y="1432275"/>
            <a:ext cx="6355500" cy="1610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300"/>
              <a:buNone/>
              <a:defRPr sz="43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215" name="Google Shape;215;p22"/>
          <p:cNvSpPr txBox="1">
            <a:spLocks noGrp="1"/>
          </p:cNvSpPr>
          <p:nvPr>
            <p:ph type="subTitle" idx="1"/>
          </p:nvPr>
        </p:nvSpPr>
        <p:spPr>
          <a:xfrm>
            <a:off x="1394250" y="3058425"/>
            <a:ext cx="6355500" cy="387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300"/>
              <a:buNone/>
              <a:defRPr sz="15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16"/>
        <p:cNvGrpSpPr/>
        <p:nvPr/>
      </p:nvGrpSpPr>
      <p:grpSpPr>
        <a:xfrm>
          <a:off x="0" y="0"/>
          <a:ext cx="0" cy="0"/>
          <a:chOff x="0" y="0"/>
          <a:chExt cx="0" cy="0"/>
        </a:xfrm>
      </p:grpSpPr>
      <p:grpSp>
        <p:nvGrpSpPr>
          <p:cNvPr id="217" name="Google Shape;217;p23"/>
          <p:cNvGrpSpPr/>
          <p:nvPr/>
        </p:nvGrpSpPr>
        <p:grpSpPr>
          <a:xfrm>
            <a:off x="-150966" y="-1569997"/>
            <a:ext cx="9294978" cy="8009776"/>
            <a:chOff x="-150966" y="-1569997"/>
            <a:chExt cx="9294978" cy="8009776"/>
          </a:xfrm>
        </p:grpSpPr>
        <p:sp>
          <p:nvSpPr>
            <p:cNvPr id="218" name="Google Shape;218;p23"/>
            <p:cNvSpPr/>
            <p:nvPr/>
          </p:nvSpPr>
          <p:spPr>
            <a:xfrm flipH="1">
              <a:off x="-150966" y="4528383"/>
              <a:ext cx="9294978"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23"/>
            <p:cNvSpPr/>
            <p:nvPr/>
          </p:nvSpPr>
          <p:spPr>
            <a:xfrm rot="10800000">
              <a:off x="5623599" y="-1569997"/>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0" name="Google Shape;220;p23"/>
          <p:cNvSpPr txBox="1">
            <a:spLocks noGrp="1"/>
          </p:cNvSpPr>
          <p:nvPr>
            <p:ph type="subTitle" idx="1"/>
          </p:nvPr>
        </p:nvSpPr>
        <p:spPr>
          <a:xfrm>
            <a:off x="1024750" y="3241688"/>
            <a:ext cx="2305500" cy="484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a:endParaRPr/>
          </a:p>
        </p:txBody>
      </p:sp>
      <p:sp>
        <p:nvSpPr>
          <p:cNvPr id="221" name="Google Shape;221;p23"/>
          <p:cNvSpPr txBox="1">
            <a:spLocks noGrp="1"/>
          </p:cNvSpPr>
          <p:nvPr>
            <p:ph type="subTitle" idx="2"/>
          </p:nvPr>
        </p:nvSpPr>
        <p:spPr>
          <a:xfrm>
            <a:off x="3419221" y="3241688"/>
            <a:ext cx="2305500" cy="484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a:endParaRPr/>
          </a:p>
        </p:txBody>
      </p:sp>
      <p:sp>
        <p:nvSpPr>
          <p:cNvPr id="222" name="Google Shape;222;p23"/>
          <p:cNvSpPr txBox="1">
            <a:spLocks noGrp="1"/>
          </p:cNvSpPr>
          <p:nvPr>
            <p:ph type="subTitle" idx="3"/>
          </p:nvPr>
        </p:nvSpPr>
        <p:spPr>
          <a:xfrm>
            <a:off x="5813699" y="3241688"/>
            <a:ext cx="2305500" cy="484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a:endParaRPr/>
          </a:p>
        </p:txBody>
      </p:sp>
      <p:sp>
        <p:nvSpPr>
          <p:cNvPr id="223" name="Google Shape;223;p23"/>
          <p:cNvSpPr txBox="1">
            <a:spLocks noGrp="1"/>
          </p:cNvSpPr>
          <p:nvPr>
            <p:ph type="subTitle" idx="4"/>
          </p:nvPr>
        </p:nvSpPr>
        <p:spPr>
          <a:xfrm>
            <a:off x="1024750" y="1796162"/>
            <a:ext cx="2305500" cy="484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a:endParaRPr/>
          </a:p>
        </p:txBody>
      </p:sp>
      <p:sp>
        <p:nvSpPr>
          <p:cNvPr id="224" name="Google Shape;224;p23"/>
          <p:cNvSpPr txBox="1">
            <a:spLocks noGrp="1"/>
          </p:cNvSpPr>
          <p:nvPr>
            <p:ph type="subTitle" idx="5"/>
          </p:nvPr>
        </p:nvSpPr>
        <p:spPr>
          <a:xfrm>
            <a:off x="3419221" y="1796162"/>
            <a:ext cx="2305500" cy="484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a:endParaRPr/>
          </a:p>
        </p:txBody>
      </p:sp>
      <p:sp>
        <p:nvSpPr>
          <p:cNvPr id="225" name="Google Shape;225;p23"/>
          <p:cNvSpPr txBox="1">
            <a:spLocks noGrp="1"/>
          </p:cNvSpPr>
          <p:nvPr>
            <p:ph type="subTitle" idx="6"/>
          </p:nvPr>
        </p:nvSpPr>
        <p:spPr>
          <a:xfrm>
            <a:off x="5813699" y="1796162"/>
            <a:ext cx="2305500" cy="484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a:endParaRPr/>
          </a:p>
        </p:txBody>
      </p:sp>
      <p:grpSp>
        <p:nvGrpSpPr>
          <p:cNvPr id="226" name="Google Shape;226;p23"/>
          <p:cNvGrpSpPr/>
          <p:nvPr/>
        </p:nvGrpSpPr>
        <p:grpSpPr>
          <a:xfrm rot="10800000">
            <a:off x="-2096303" y="3730191"/>
            <a:ext cx="3010303" cy="380634"/>
            <a:chOff x="5446772" y="1743190"/>
            <a:chExt cx="3010303" cy="380634"/>
          </a:xfrm>
        </p:grpSpPr>
        <p:grpSp>
          <p:nvGrpSpPr>
            <p:cNvPr id="227" name="Google Shape;227;p23"/>
            <p:cNvGrpSpPr/>
            <p:nvPr/>
          </p:nvGrpSpPr>
          <p:grpSpPr>
            <a:xfrm flipH="1">
              <a:off x="5898325" y="1865405"/>
              <a:ext cx="1567047" cy="45661"/>
              <a:chOff x="1754675" y="2661275"/>
              <a:chExt cx="1945675" cy="56700"/>
            </a:xfrm>
          </p:grpSpPr>
          <p:cxnSp>
            <p:nvCxnSpPr>
              <p:cNvPr id="228" name="Google Shape;228;p23"/>
              <p:cNvCxnSpPr/>
              <p:nvPr/>
            </p:nvCxnSpPr>
            <p:spPr>
              <a:xfrm>
                <a:off x="1754675" y="2689625"/>
                <a:ext cx="1896000" cy="0"/>
              </a:xfrm>
              <a:prstGeom prst="straightConnector1">
                <a:avLst/>
              </a:prstGeom>
              <a:noFill/>
              <a:ln w="9525" cap="flat" cmpd="sng">
                <a:solidFill>
                  <a:schemeClr val="dk1"/>
                </a:solidFill>
                <a:prstDash val="solid"/>
                <a:round/>
                <a:headEnd type="none" w="sm" len="sm"/>
                <a:tailEnd type="none" w="sm" len="sm"/>
              </a:ln>
            </p:spPr>
          </p:cxnSp>
          <p:sp>
            <p:nvSpPr>
              <p:cNvPr id="229" name="Google Shape;229;p23"/>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0" name="Google Shape;230;p23"/>
            <p:cNvGrpSpPr/>
            <p:nvPr/>
          </p:nvGrpSpPr>
          <p:grpSpPr>
            <a:xfrm flipH="1">
              <a:off x="5477439" y="1987637"/>
              <a:ext cx="1561280" cy="136187"/>
              <a:chOff x="1754675" y="2824000"/>
              <a:chExt cx="4728285" cy="412439"/>
            </a:xfrm>
          </p:grpSpPr>
          <p:sp>
            <p:nvSpPr>
              <p:cNvPr id="231" name="Google Shape;231;p23"/>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sm" len="sm"/>
                <a:tailEnd type="none" w="sm" len="sm"/>
              </a:ln>
            </p:spPr>
          </p:sp>
          <p:sp>
            <p:nvSpPr>
              <p:cNvPr id="232" name="Google Shape;232;p23"/>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3" name="Google Shape;233;p23"/>
            <p:cNvGrpSpPr/>
            <p:nvPr/>
          </p:nvGrpSpPr>
          <p:grpSpPr>
            <a:xfrm flipH="1">
              <a:off x="5446772" y="1743190"/>
              <a:ext cx="3010303" cy="45661"/>
              <a:chOff x="1766900" y="2869225"/>
              <a:chExt cx="3737650" cy="56700"/>
            </a:xfrm>
          </p:grpSpPr>
          <p:cxnSp>
            <p:nvCxnSpPr>
              <p:cNvPr id="234" name="Google Shape;234;p23"/>
              <p:cNvCxnSpPr/>
              <p:nvPr/>
            </p:nvCxnSpPr>
            <p:spPr>
              <a:xfrm>
                <a:off x="1766900" y="2897575"/>
                <a:ext cx="3687900" cy="0"/>
              </a:xfrm>
              <a:prstGeom prst="straightConnector1">
                <a:avLst/>
              </a:prstGeom>
              <a:noFill/>
              <a:ln w="9525" cap="flat" cmpd="sng">
                <a:solidFill>
                  <a:schemeClr val="dk1"/>
                </a:solidFill>
                <a:prstDash val="solid"/>
                <a:round/>
                <a:headEnd type="none" w="sm" len="sm"/>
                <a:tailEnd type="none" w="sm" len="sm"/>
              </a:ln>
            </p:spPr>
          </p:cxnSp>
          <p:sp>
            <p:nvSpPr>
              <p:cNvPr id="235" name="Google Shape;235;p23"/>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236" name="Google Shape;236;p23"/>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600"/>
              <a:buNone/>
              <a:defRPr sz="26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237" name="Google Shape;237;p23"/>
          <p:cNvSpPr txBox="1">
            <a:spLocks noGrp="1"/>
          </p:cNvSpPr>
          <p:nvPr>
            <p:ph type="title" idx="7"/>
          </p:nvPr>
        </p:nvSpPr>
        <p:spPr>
          <a:xfrm>
            <a:off x="1450150" y="1229150"/>
            <a:ext cx="567000" cy="567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000"/>
              <a:buFont typeface="Poppins"/>
              <a:buNone/>
              <a:defRPr sz="2300">
                <a:latin typeface="Poppins"/>
                <a:ea typeface="Poppins"/>
                <a:cs typeface="Poppins"/>
                <a:sym typeface="Poppins"/>
              </a:defRPr>
            </a:lvl1pPr>
            <a:lvl2pPr lvl="1" algn="l">
              <a:lnSpc>
                <a:spcPct val="100000"/>
              </a:lnSpc>
              <a:spcBef>
                <a:spcPts val="0"/>
              </a:spcBef>
              <a:spcAft>
                <a:spcPts val="0"/>
              </a:spcAft>
              <a:buSzPts val="3000"/>
              <a:buFont typeface="Poppins"/>
              <a:buNone/>
              <a:defRPr sz="3000" b="0">
                <a:latin typeface="Poppins"/>
                <a:ea typeface="Poppins"/>
                <a:cs typeface="Poppins"/>
                <a:sym typeface="Poppins"/>
              </a:defRPr>
            </a:lvl2pPr>
            <a:lvl3pPr lvl="2" algn="l">
              <a:lnSpc>
                <a:spcPct val="100000"/>
              </a:lnSpc>
              <a:spcBef>
                <a:spcPts val="0"/>
              </a:spcBef>
              <a:spcAft>
                <a:spcPts val="0"/>
              </a:spcAft>
              <a:buSzPts val="3000"/>
              <a:buFont typeface="Poppins"/>
              <a:buNone/>
              <a:defRPr sz="3000" b="0">
                <a:latin typeface="Poppins"/>
                <a:ea typeface="Poppins"/>
                <a:cs typeface="Poppins"/>
                <a:sym typeface="Poppins"/>
              </a:defRPr>
            </a:lvl3pPr>
            <a:lvl4pPr lvl="3" algn="l">
              <a:lnSpc>
                <a:spcPct val="100000"/>
              </a:lnSpc>
              <a:spcBef>
                <a:spcPts val="0"/>
              </a:spcBef>
              <a:spcAft>
                <a:spcPts val="0"/>
              </a:spcAft>
              <a:buSzPts val="3000"/>
              <a:buFont typeface="Poppins"/>
              <a:buNone/>
              <a:defRPr sz="3000" b="0">
                <a:latin typeface="Poppins"/>
                <a:ea typeface="Poppins"/>
                <a:cs typeface="Poppins"/>
                <a:sym typeface="Poppins"/>
              </a:defRPr>
            </a:lvl4pPr>
            <a:lvl5pPr lvl="4" algn="l">
              <a:lnSpc>
                <a:spcPct val="100000"/>
              </a:lnSpc>
              <a:spcBef>
                <a:spcPts val="0"/>
              </a:spcBef>
              <a:spcAft>
                <a:spcPts val="0"/>
              </a:spcAft>
              <a:buSzPts val="3000"/>
              <a:buFont typeface="Poppins"/>
              <a:buNone/>
              <a:defRPr sz="3000" b="0">
                <a:latin typeface="Poppins"/>
                <a:ea typeface="Poppins"/>
                <a:cs typeface="Poppins"/>
                <a:sym typeface="Poppins"/>
              </a:defRPr>
            </a:lvl5pPr>
            <a:lvl6pPr lvl="5" algn="l">
              <a:lnSpc>
                <a:spcPct val="100000"/>
              </a:lnSpc>
              <a:spcBef>
                <a:spcPts val="0"/>
              </a:spcBef>
              <a:spcAft>
                <a:spcPts val="0"/>
              </a:spcAft>
              <a:buSzPts val="3000"/>
              <a:buFont typeface="Poppins"/>
              <a:buNone/>
              <a:defRPr sz="3000" b="0">
                <a:latin typeface="Poppins"/>
                <a:ea typeface="Poppins"/>
                <a:cs typeface="Poppins"/>
                <a:sym typeface="Poppins"/>
              </a:defRPr>
            </a:lvl6pPr>
            <a:lvl7pPr lvl="6" algn="l">
              <a:lnSpc>
                <a:spcPct val="100000"/>
              </a:lnSpc>
              <a:spcBef>
                <a:spcPts val="0"/>
              </a:spcBef>
              <a:spcAft>
                <a:spcPts val="0"/>
              </a:spcAft>
              <a:buSzPts val="3000"/>
              <a:buFont typeface="Poppins"/>
              <a:buNone/>
              <a:defRPr sz="3000" b="0">
                <a:latin typeface="Poppins"/>
                <a:ea typeface="Poppins"/>
                <a:cs typeface="Poppins"/>
                <a:sym typeface="Poppins"/>
              </a:defRPr>
            </a:lvl7pPr>
            <a:lvl8pPr lvl="7" algn="l">
              <a:lnSpc>
                <a:spcPct val="100000"/>
              </a:lnSpc>
              <a:spcBef>
                <a:spcPts val="0"/>
              </a:spcBef>
              <a:spcAft>
                <a:spcPts val="0"/>
              </a:spcAft>
              <a:buSzPts val="3000"/>
              <a:buFont typeface="Poppins"/>
              <a:buNone/>
              <a:defRPr sz="3000" b="0">
                <a:latin typeface="Poppins"/>
                <a:ea typeface="Poppins"/>
                <a:cs typeface="Poppins"/>
                <a:sym typeface="Poppins"/>
              </a:defRPr>
            </a:lvl8pPr>
            <a:lvl9pPr lvl="8" algn="l">
              <a:lnSpc>
                <a:spcPct val="100000"/>
              </a:lnSpc>
              <a:spcBef>
                <a:spcPts val="0"/>
              </a:spcBef>
              <a:spcAft>
                <a:spcPts val="0"/>
              </a:spcAft>
              <a:buSzPts val="3000"/>
              <a:buFont typeface="Poppins"/>
              <a:buNone/>
              <a:defRPr sz="3000" b="0">
                <a:latin typeface="Poppins"/>
                <a:ea typeface="Poppins"/>
                <a:cs typeface="Poppins"/>
                <a:sym typeface="Poppins"/>
              </a:defRPr>
            </a:lvl9pPr>
          </a:lstStyle>
          <a:p>
            <a:endParaRPr/>
          </a:p>
        </p:txBody>
      </p:sp>
      <p:sp>
        <p:nvSpPr>
          <p:cNvPr id="238" name="Google Shape;238;p23"/>
          <p:cNvSpPr txBox="1">
            <a:spLocks noGrp="1"/>
          </p:cNvSpPr>
          <p:nvPr>
            <p:ph type="title" idx="8"/>
          </p:nvPr>
        </p:nvSpPr>
        <p:spPr>
          <a:xfrm>
            <a:off x="1450200" y="2674700"/>
            <a:ext cx="567000" cy="567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000"/>
              <a:buFont typeface="Poppins"/>
              <a:buNone/>
              <a:defRPr sz="2300">
                <a:latin typeface="Poppins"/>
                <a:ea typeface="Poppins"/>
                <a:cs typeface="Poppins"/>
                <a:sym typeface="Poppins"/>
              </a:defRPr>
            </a:lvl1pPr>
            <a:lvl2pPr lvl="1" algn="l">
              <a:lnSpc>
                <a:spcPct val="100000"/>
              </a:lnSpc>
              <a:spcBef>
                <a:spcPts val="0"/>
              </a:spcBef>
              <a:spcAft>
                <a:spcPts val="0"/>
              </a:spcAft>
              <a:buSzPts val="3000"/>
              <a:buFont typeface="Poppins"/>
              <a:buNone/>
              <a:defRPr sz="3000" b="0">
                <a:latin typeface="Poppins"/>
                <a:ea typeface="Poppins"/>
                <a:cs typeface="Poppins"/>
                <a:sym typeface="Poppins"/>
              </a:defRPr>
            </a:lvl2pPr>
            <a:lvl3pPr lvl="2" algn="l">
              <a:lnSpc>
                <a:spcPct val="100000"/>
              </a:lnSpc>
              <a:spcBef>
                <a:spcPts val="0"/>
              </a:spcBef>
              <a:spcAft>
                <a:spcPts val="0"/>
              </a:spcAft>
              <a:buSzPts val="3000"/>
              <a:buFont typeface="Poppins"/>
              <a:buNone/>
              <a:defRPr sz="3000" b="0">
                <a:latin typeface="Poppins"/>
                <a:ea typeface="Poppins"/>
                <a:cs typeface="Poppins"/>
                <a:sym typeface="Poppins"/>
              </a:defRPr>
            </a:lvl3pPr>
            <a:lvl4pPr lvl="3" algn="l">
              <a:lnSpc>
                <a:spcPct val="100000"/>
              </a:lnSpc>
              <a:spcBef>
                <a:spcPts val="0"/>
              </a:spcBef>
              <a:spcAft>
                <a:spcPts val="0"/>
              </a:spcAft>
              <a:buSzPts val="3000"/>
              <a:buFont typeface="Poppins"/>
              <a:buNone/>
              <a:defRPr sz="3000" b="0">
                <a:latin typeface="Poppins"/>
                <a:ea typeface="Poppins"/>
                <a:cs typeface="Poppins"/>
                <a:sym typeface="Poppins"/>
              </a:defRPr>
            </a:lvl4pPr>
            <a:lvl5pPr lvl="4" algn="l">
              <a:lnSpc>
                <a:spcPct val="100000"/>
              </a:lnSpc>
              <a:spcBef>
                <a:spcPts val="0"/>
              </a:spcBef>
              <a:spcAft>
                <a:spcPts val="0"/>
              </a:spcAft>
              <a:buSzPts val="3000"/>
              <a:buFont typeface="Poppins"/>
              <a:buNone/>
              <a:defRPr sz="3000" b="0">
                <a:latin typeface="Poppins"/>
                <a:ea typeface="Poppins"/>
                <a:cs typeface="Poppins"/>
                <a:sym typeface="Poppins"/>
              </a:defRPr>
            </a:lvl5pPr>
            <a:lvl6pPr lvl="5" algn="l">
              <a:lnSpc>
                <a:spcPct val="100000"/>
              </a:lnSpc>
              <a:spcBef>
                <a:spcPts val="0"/>
              </a:spcBef>
              <a:spcAft>
                <a:spcPts val="0"/>
              </a:spcAft>
              <a:buSzPts val="3000"/>
              <a:buFont typeface="Poppins"/>
              <a:buNone/>
              <a:defRPr sz="3000" b="0">
                <a:latin typeface="Poppins"/>
                <a:ea typeface="Poppins"/>
                <a:cs typeface="Poppins"/>
                <a:sym typeface="Poppins"/>
              </a:defRPr>
            </a:lvl6pPr>
            <a:lvl7pPr lvl="6" algn="l">
              <a:lnSpc>
                <a:spcPct val="100000"/>
              </a:lnSpc>
              <a:spcBef>
                <a:spcPts val="0"/>
              </a:spcBef>
              <a:spcAft>
                <a:spcPts val="0"/>
              </a:spcAft>
              <a:buSzPts val="3000"/>
              <a:buFont typeface="Poppins"/>
              <a:buNone/>
              <a:defRPr sz="3000" b="0">
                <a:latin typeface="Poppins"/>
                <a:ea typeface="Poppins"/>
                <a:cs typeface="Poppins"/>
                <a:sym typeface="Poppins"/>
              </a:defRPr>
            </a:lvl7pPr>
            <a:lvl8pPr lvl="7" algn="l">
              <a:lnSpc>
                <a:spcPct val="100000"/>
              </a:lnSpc>
              <a:spcBef>
                <a:spcPts val="0"/>
              </a:spcBef>
              <a:spcAft>
                <a:spcPts val="0"/>
              </a:spcAft>
              <a:buSzPts val="3000"/>
              <a:buFont typeface="Poppins"/>
              <a:buNone/>
              <a:defRPr sz="3000" b="0">
                <a:latin typeface="Poppins"/>
                <a:ea typeface="Poppins"/>
                <a:cs typeface="Poppins"/>
                <a:sym typeface="Poppins"/>
              </a:defRPr>
            </a:lvl8pPr>
            <a:lvl9pPr lvl="8" algn="l">
              <a:lnSpc>
                <a:spcPct val="100000"/>
              </a:lnSpc>
              <a:spcBef>
                <a:spcPts val="0"/>
              </a:spcBef>
              <a:spcAft>
                <a:spcPts val="0"/>
              </a:spcAft>
              <a:buSzPts val="3000"/>
              <a:buFont typeface="Poppins"/>
              <a:buNone/>
              <a:defRPr sz="3000" b="0">
                <a:latin typeface="Poppins"/>
                <a:ea typeface="Poppins"/>
                <a:cs typeface="Poppins"/>
                <a:sym typeface="Poppins"/>
              </a:defRPr>
            </a:lvl9pPr>
          </a:lstStyle>
          <a:p>
            <a:endParaRPr/>
          </a:p>
        </p:txBody>
      </p:sp>
      <p:sp>
        <p:nvSpPr>
          <p:cNvPr id="239" name="Google Shape;239;p23"/>
          <p:cNvSpPr txBox="1">
            <a:spLocks noGrp="1"/>
          </p:cNvSpPr>
          <p:nvPr>
            <p:ph type="title" idx="9"/>
          </p:nvPr>
        </p:nvSpPr>
        <p:spPr>
          <a:xfrm>
            <a:off x="3844625" y="1229151"/>
            <a:ext cx="567000" cy="567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000"/>
              <a:buFont typeface="Poppins"/>
              <a:buNone/>
              <a:defRPr sz="2300">
                <a:latin typeface="Poppins"/>
                <a:ea typeface="Poppins"/>
                <a:cs typeface="Poppins"/>
                <a:sym typeface="Poppins"/>
              </a:defRPr>
            </a:lvl1pPr>
            <a:lvl2pPr lvl="1" algn="l">
              <a:lnSpc>
                <a:spcPct val="100000"/>
              </a:lnSpc>
              <a:spcBef>
                <a:spcPts val="0"/>
              </a:spcBef>
              <a:spcAft>
                <a:spcPts val="0"/>
              </a:spcAft>
              <a:buSzPts val="3000"/>
              <a:buFont typeface="Poppins"/>
              <a:buNone/>
              <a:defRPr sz="3000" b="0">
                <a:latin typeface="Poppins"/>
                <a:ea typeface="Poppins"/>
                <a:cs typeface="Poppins"/>
                <a:sym typeface="Poppins"/>
              </a:defRPr>
            </a:lvl2pPr>
            <a:lvl3pPr lvl="2" algn="l">
              <a:lnSpc>
                <a:spcPct val="100000"/>
              </a:lnSpc>
              <a:spcBef>
                <a:spcPts val="0"/>
              </a:spcBef>
              <a:spcAft>
                <a:spcPts val="0"/>
              </a:spcAft>
              <a:buSzPts val="3000"/>
              <a:buFont typeface="Poppins"/>
              <a:buNone/>
              <a:defRPr sz="3000" b="0">
                <a:latin typeface="Poppins"/>
                <a:ea typeface="Poppins"/>
                <a:cs typeface="Poppins"/>
                <a:sym typeface="Poppins"/>
              </a:defRPr>
            </a:lvl3pPr>
            <a:lvl4pPr lvl="3" algn="l">
              <a:lnSpc>
                <a:spcPct val="100000"/>
              </a:lnSpc>
              <a:spcBef>
                <a:spcPts val="0"/>
              </a:spcBef>
              <a:spcAft>
                <a:spcPts val="0"/>
              </a:spcAft>
              <a:buSzPts val="3000"/>
              <a:buFont typeface="Poppins"/>
              <a:buNone/>
              <a:defRPr sz="3000" b="0">
                <a:latin typeface="Poppins"/>
                <a:ea typeface="Poppins"/>
                <a:cs typeface="Poppins"/>
                <a:sym typeface="Poppins"/>
              </a:defRPr>
            </a:lvl4pPr>
            <a:lvl5pPr lvl="4" algn="l">
              <a:lnSpc>
                <a:spcPct val="100000"/>
              </a:lnSpc>
              <a:spcBef>
                <a:spcPts val="0"/>
              </a:spcBef>
              <a:spcAft>
                <a:spcPts val="0"/>
              </a:spcAft>
              <a:buSzPts val="3000"/>
              <a:buFont typeface="Poppins"/>
              <a:buNone/>
              <a:defRPr sz="3000" b="0">
                <a:latin typeface="Poppins"/>
                <a:ea typeface="Poppins"/>
                <a:cs typeface="Poppins"/>
                <a:sym typeface="Poppins"/>
              </a:defRPr>
            </a:lvl5pPr>
            <a:lvl6pPr lvl="5" algn="l">
              <a:lnSpc>
                <a:spcPct val="100000"/>
              </a:lnSpc>
              <a:spcBef>
                <a:spcPts val="0"/>
              </a:spcBef>
              <a:spcAft>
                <a:spcPts val="0"/>
              </a:spcAft>
              <a:buSzPts val="3000"/>
              <a:buFont typeface="Poppins"/>
              <a:buNone/>
              <a:defRPr sz="3000" b="0">
                <a:latin typeface="Poppins"/>
                <a:ea typeface="Poppins"/>
                <a:cs typeface="Poppins"/>
                <a:sym typeface="Poppins"/>
              </a:defRPr>
            </a:lvl6pPr>
            <a:lvl7pPr lvl="6" algn="l">
              <a:lnSpc>
                <a:spcPct val="100000"/>
              </a:lnSpc>
              <a:spcBef>
                <a:spcPts val="0"/>
              </a:spcBef>
              <a:spcAft>
                <a:spcPts val="0"/>
              </a:spcAft>
              <a:buSzPts val="3000"/>
              <a:buFont typeface="Poppins"/>
              <a:buNone/>
              <a:defRPr sz="3000" b="0">
                <a:latin typeface="Poppins"/>
                <a:ea typeface="Poppins"/>
                <a:cs typeface="Poppins"/>
                <a:sym typeface="Poppins"/>
              </a:defRPr>
            </a:lvl7pPr>
            <a:lvl8pPr lvl="7" algn="l">
              <a:lnSpc>
                <a:spcPct val="100000"/>
              </a:lnSpc>
              <a:spcBef>
                <a:spcPts val="0"/>
              </a:spcBef>
              <a:spcAft>
                <a:spcPts val="0"/>
              </a:spcAft>
              <a:buSzPts val="3000"/>
              <a:buFont typeface="Poppins"/>
              <a:buNone/>
              <a:defRPr sz="3000" b="0">
                <a:latin typeface="Poppins"/>
                <a:ea typeface="Poppins"/>
                <a:cs typeface="Poppins"/>
                <a:sym typeface="Poppins"/>
              </a:defRPr>
            </a:lvl8pPr>
            <a:lvl9pPr lvl="8" algn="l">
              <a:lnSpc>
                <a:spcPct val="100000"/>
              </a:lnSpc>
              <a:spcBef>
                <a:spcPts val="0"/>
              </a:spcBef>
              <a:spcAft>
                <a:spcPts val="0"/>
              </a:spcAft>
              <a:buSzPts val="3000"/>
              <a:buFont typeface="Poppins"/>
              <a:buNone/>
              <a:defRPr sz="3000" b="0">
                <a:latin typeface="Poppins"/>
                <a:ea typeface="Poppins"/>
                <a:cs typeface="Poppins"/>
                <a:sym typeface="Poppins"/>
              </a:defRPr>
            </a:lvl9pPr>
          </a:lstStyle>
          <a:p>
            <a:endParaRPr/>
          </a:p>
        </p:txBody>
      </p:sp>
      <p:sp>
        <p:nvSpPr>
          <p:cNvPr id="240" name="Google Shape;240;p23"/>
          <p:cNvSpPr txBox="1">
            <a:spLocks noGrp="1"/>
          </p:cNvSpPr>
          <p:nvPr>
            <p:ph type="title" idx="13"/>
          </p:nvPr>
        </p:nvSpPr>
        <p:spPr>
          <a:xfrm>
            <a:off x="3844625" y="2674699"/>
            <a:ext cx="567000" cy="567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000"/>
              <a:buFont typeface="Poppins"/>
              <a:buNone/>
              <a:defRPr sz="2300">
                <a:latin typeface="Poppins"/>
                <a:ea typeface="Poppins"/>
                <a:cs typeface="Poppins"/>
                <a:sym typeface="Poppins"/>
              </a:defRPr>
            </a:lvl1pPr>
            <a:lvl2pPr lvl="1" algn="l">
              <a:lnSpc>
                <a:spcPct val="100000"/>
              </a:lnSpc>
              <a:spcBef>
                <a:spcPts val="0"/>
              </a:spcBef>
              <a:spcAft>
                <a:spcPts val="0"/>
              </a:spcAft>
              <a:buSzPts val="3000"/>
              <a:buFont typeface="Poppins"/>
              <a:buNone/>
              <a:defRPr sz="3000" b="0">
                <a:latin typeface="Poppins"/>
                <a:ea typeface="Poppins"/>
                <a:cs typeface="Poppins"/>
                <a:sym typeface="Poppins"/>
              </a:defRPr>
            </a:lvl2pPr>
            <a:lvl3pPr lvl="2" algn="l">
              <a:lnSpc>
                <a:spcPct val="100000"/>
              </a:lnSpc>
              <a:spcBef>
                <a:spcPts val="0"/>
              </a:spcBef>
              <a:spcAft>
                <a:spcPts val="0"/>
              </a:spcAft>
              <a:buSzPts val="3000"/>
              <a:buFont typeface="Poppins"/>
              <a:buNone/>
              <a:defRPr sz="3000" b="0">
                <a:latin typeface="Poppins"/>
                <a:ea typeface="Poppins"/>
                <a:cs typeface="Poppins"/>
                <a:sym typeface="Poppins"/>
              </a:defRPr>
            </a:lvl3pPr>
            <a:lvl4pPr lvl="3" algn="l">
              <a:lnSpc>
                <a:spcPct val="100000"/>
              </a:lnSpc>
              <a:spcBef>
                <a:spcPts val="0"/>
              </a:spcBef>
              <a:spcAft>
                <a:spcPts val="0"/>
              </a:spcAft>
              <a:buSzPts val="3000"/>
              <a:buFont typeface="Poppins"/>
              <a:buNone/>
              <a:defRPr sz="3000" b="0">
                <a:latin typeface="Poppins"/>
                <a:ea typeface="Poppins"/>
                <a:cs typeface="Poppins"/>
                <a:sym typeface="Poppins"/>
              </a:defRPr>
            </a:lvl4pPr>
            <a:lvl5pPr lvl="4" algn="l">
              <a:lnSpc>
                <a:spcPct val="100000"/>
              </a:lnSpc>
              <a:spcBef>
                <a:spcPts val="0"/>
              </a:spcBef>
              <a:spcAft>
                <a:spcPts val="0"/>
              </a:spcAft>
              <a:buSzPts val="3000"/>
              <a:buFont typeface="Poppins"/>
              <a:buNone/>
              <a:defRPr sz="3000" b="0">
                <a:latin typeface="Poppins"/>
                <a:ea typeface="Poppins"/>
                <a:cs typeface="Poppins"/>
                <a:sym typeface="Poppins"/>
              </a:defRPr>
            </a:lvl5pPr>
            <a:lvl6pPr lvl="5" algn="l">
              <a:lnSpc>
                <a:spcPct val="100000"/>
              </a:lnSpc>
              <a:spcBef>
                <a:spcPts val="0"/>
              </a:spcBef>
              <a:spcAft>
                <a:spcPts val="0"/>
              </a:spcAft>
              <a:buSzPts val="3000"/>
              <a:buFont typeface="Poppins"/>
              <a:buNone/>
              <a:defRPr sz="3000" b="0">
                <a:latin typeface="Poppins"/>
                <a:ea typeface="Poppins"/>
                <a:cs typeface="Poppins"/>
                <a:sym typeface="Poppins"/>
              </a:defRPr>
            </a:lvl6pPr>
            <a:lvl7pPr lvl="6" algn="l">
              <a:lnSpc>
                <a:spcPct val="100000"/>
              </a:lnSpc>
              <a:spcBef>
                <a:spcPts val="0"/>
              </a:spcBef>
              <a:spcAft>
                <a:spcPts val="0"/>
              </a:spcAft>
              <a:buSzPts val="3000"/>
              <a:buFont typeface="Poppins"/>
              <a:buNone/>
              <a:defRPr sz="3000" b="0">
                <a:latin typeface="Poppins"/>
                <a:ea typeface="Poppins"/>
                <a:cs typeface="Poppins"/>
                <a:sym typeface="Poppins"/>
              </a:defRPr>
            </a:lvl7pPr>
            <a:lvl8pPr lvl="7" algn="l">
              <a:lnSpc>
                <a:spcPct val="100000"/>
              </a:lnSpc>
              <a:spcBef>
                <a:spcPts val="0"/>
              </a:spcBef>
              <a:spcAft>
                <a:spcPts val="0"/>
              </a:spcAft>
              <a:buSzPts val="3000"/>
              <a:buFont typeface="Poppins"/>
              <a:buNone/>
              <a:defRPr sz="3000" b="0">
                <a:latin typeface="Poppins"/>
                <a:ea typeface="Poppins"/>
                <a:cs typeface="Poppins"/>
                <a:sym typeface="Poppins"/>
              </a:defRPr>
            </a:lvl8pPr>
            <a:lvl9pPr lvl="8" algn="l">
              <a:lnSpc>
                <a:spcPct val="100000"/>
              </a:lnSpc>
              <a:spcBef>
                <a:spcPts val="0"/>
              </a:spcBef>
              <a:spcAft>
                <a:spcPts val="0"/>
              </a:spcAft>
              <a:buSzPts val="3000"/>
              <a:buFont typeface="Poppins"/>
              <a:buNone/>
              <a:defRPr sz="3000" b="0">
                <a:latin typeface="Poppins"/>
                <a:ea typeface="Poppins"/>
                <a:cs typeface="Poppins"/>
                <a:sym typeface="Poppins"/>
              </a:defRPr>
            </a:lvl9pPr>
          </a:lstStyle>
          <a:p>
            <a:endParaRPr/>
          </a:p>
        </p:txBody>
      </p:sp>
      <p:sp>
        <p:nvSpPr>
          <p:cNvPr id="241" name="Google Shape;241;p23"/>
          <p:cNvSpPr txBox="1">
            <a:spLocks noGrp="1"/>
          </p:cNvSpPr>
          <p:nvPr>
            <p:ph type="title" idx="14"/>
          </p:nvPr>
        </p:nvSpPr>
        <p:spPr>
          <a:xfrm>
            <a:off x="6239100" y="1229152"/>
            <a:ext cx="567000" cy="572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000"/>
              <a:buFont typeface="Poppins"/>
              <a:buNone/>
              <a:defRPr sz="2300">
                <a:latin typeface="Poppins"/>
                <a:ea typeface="Poppins"/>
                <a:cs typeface="Poppins"/>
                <a:sym typeface="Poppins"/>
              </a:defRPr>
            </a:lvl1pPr>
            <a:lvl2pPr lvl="1" algn="l">
              <a:lnSpc>
                <a:spcPct val="100000"/>
              </a:lnSpc>
              <a:spcBef>
                <a:spcPts val="0"/>
              </a:spcBef>
              <a:spcAft>
                <a:spcPts val="0"/>
              </a:spcAft>
              <a:buSzPts val="3000"/>
              <a:buFont typeface="Poppins"/>
              <a:buNone/>
              <a:defRPr sz="3000" b="0">
                <a:latin typeface="Poppins"/>
                <a:ea typeface="Poppins"/>
                <a:cs typeface="Poppins"/>
                <a:sym typeface="Poppins"/>
              </a:defRPr>
            </a:lvl2pPr>
            <a:lvl3pPr lvl="2" algn="l">
              <a:lnSpc>
                <a:spcPct val="100000"/>
              </a:lnSpc>
              <a:spcBef>
                <a:spcPts val="0"/>
              </a:spcBef>
              <a:spcAft>
                <a:spcPts val="0"/>
              </a:spcAft>
              <a:buSzPts val="3000"/>
              <a:buFont typeface="Poppins"/>
              <a:buNone/>
              <a:defRPr sz="3000" b="0">
                <a:latin typeface="Poppins"/>
                <a:ea typeface="Poppins"/>
                <a:cs typeface="Poppins"/>
                <a:sym typeface="Poppins"/>
              </a:defRPr>
            </a:lvl3pPr>
            <a:lvl4pPr lvl="3" algn="l">
              <a:lnSpc>
                <a:spcPct val="100000"/>
              </a:lnSpc>
              <a:spcBef>
                <a:spcPts val="0"/>
              </a:spcBef>
              <a:spcAft>
                <a:spcPts val="0"/>
              </a:spcAft>
              <a:buSzPts val="3000"/>
              <a:buFont typeface="Poppins"/>
              <a:buNone/>
              <a:defRPr sz="3000" b="0">
                <a:latin typeface="Poppins"/>
                <a:ea typeface="Poppins"/>
                <a:cs typeface="Poppins"/>
                <a:sym typeface="Poppins"/>
              </a:defRPr>
            </a:lvl4pPr>
            <a:lvl5pPr lvl="4" algn="l">
              <a:lnSpc>
                <a:spcPct val="100000"/>
              </a:lnSpc>
              <a:spcBef>
                <a:spcPts val="0"/>
              </a:spcBef>
              <a:spcAft>
                <a:spcPts val="0"/>
              </a:spcAft>
              <a:buSzPts val="3000"/>
              <a:buFont typeface="Poppins"/>
              <a:buNone/>
              <a:defRPr sz="3000" b="0">
                <a:latin typeface="Poppins"/>
                <a:ea typeface="Poppins"/>
                <a:cs typeface="Poppins"/>
                <a:sym typeface="Poppins"/>
              </a:defRPr>
            </a:lvl5pPr>
            <a:lvl6pPr lvl="5" algn="l">
              <a:lnSpc>
                <a:spcPct val="100000"/>
              </a:lnSpc>
              <a:spcBef>
                <a:spcPts val="0"/>
              </a:spcBef>
              <a:spcAft>
                <a:spcPts val="0"/>
              </a:spcAft>
              <a:buSzPts val="3000"/>
              <a:buFont typeface="Poppins"/>
              <a:buNone/>
              <a:defRPr sz="3000" b="0">
                <a:latin typeface="Poppins"/>
                <a:ea typeface="Poppins"/>
                <a:cs typeface="Poppins"/>
                <a:sym typeface="Poppins"/>
              </a:defRPr>
            </a:lvl6pPr>
            <a:lvl7pPr lvl="6" algn="l">
              <a:lnSpc>
                <a:spcPct val="100000"/>
              </a:lnSpc>
              <a:spcBef>
                <a:spcPts val="0"/>
              </a:spcBef>
              <a:spcAft>
                <a:spcPts val="0"/>
              </a:spcAft>
              <a:buSzPts val="3000"/>
              <a:buFont typeface="Poppins"/>
              <a:buNone/>
              <a:defRPr sz="3000" b="0">
                <a:latin typeface="Poppins"/>
                <a:ea typeface="Poppins"/>
                <a:cs typeface="Poppins"/>
                <a:sym typeface="Poppins"/>
              </a:defRPr>
            </a:lvl7pPr>
            <a:lvl8pPr lvl="7" algn="l">
              <a:lnSpc>
                <a:spcPct val="100000"/>
              </a:lnSpc>
              <a:spcBef>
                <a:spcPts val="0"/>
              </a:spcBef>
              <a:spcAft>
                <a:spcPts val="0"/>
              </a:spcAft>
              <a:buSzPts val="3000"/>
              <a:buFont typeface="Poppins"/>
              <a:buNone/>
              <a:defRPr sz="3000" b="0">
                <a:latin typeface="Poppins"/>
                <a:ea typeface="Poppins"/>
                <a:cs typeface="Poppins"/>
                <a:sym typeface="Poppins"/>
              </a:defRPr>
            </a:lvl8pPr>
            <a:lvl9pPr lvl="8" algn="l">
              <a:lnSpc>
                <a:spcPct val="100000"/>
              </a:lnSpc>
              <a:spcBef>
                <a:spcPts val="0"/>
              </a:spcBef>
              <a:spcAft>
                <a:spcPts val="0"/>
              </a:spcAft>
              <a:buSzPts val="3000"/>
              <a:buFont typeface="Poppins"/>
              <a:buNone/>
              <a:defRPr sz="3000" b="0">
                <a:latin typeface="Poppins"/>
                <a:ea typeface="Poppins"/>
                <a:cs typeface="Poppins"/>
                <a:sym typeface="Poppins"/>
              </a:defRPr>
            </a:lvl9pPr>
          </a:lstStyle>
          <a:p>
            <a:endParaRPr/>
          </a:p>
        </p:txBody>
      </p:sp>
      <p:sp>
        <p:nvSpPr>
          <p:cNvPr id="242" name="Google Shape;242;p23"/>
          <p:cNvSpPr txBox="1">
            <a:spLocks noGrp="1"/>
          </p:cNvSpPr>
          <p:nvPr>
            <p:ph type="title" idx="15"/>
          </p:nvPr>
        </p:nvSpPr>
        <p:spPr>
          <a:xfrm>
            <a:off x="6239100" y="2674703"/>
            <a:ext cx="567000" cy="572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000"/>
              <a:buFont typeface="Poppins"/>
              <a:buNone/>
              <a:defRPr sz="2300">
                <a:latin typeface="Poppins"/>
                <a:ea typeface="Poppins"/>
                <a:cs typeface="Poppins"/>
                <a:sym typeface="Poppins"/>
              </a:defRPr>
            </a:lvl1pPr>
            <a:lvl2pPr lvl="1" algn="l">
              <a:lnSpc>
                <a:spcPct val="100000"/>
              </a:lnSpc>
              <a:spcBef>
                <a:spcPts val="0"/>
              </a:spcBef>
              <a:spcAft>
                <a:spcPts val="0"/>
              </a:spcAft>
              <a:buSzPts val="3000"/>
              <a:buFont typeface="Poppins"/>
              <a:buNone/>
              <a:defRPr sz="3000" b="0">
                <a:latin typeface="Poppins"/>
                <a:ea typeface="Poppins"/>
                <a:cs typeface="Poppins"/>
                <a:sym typeface="Poppins"/>
              </a:defRPr>
            </a:lvl2pPr>
            <a:lvl3pPr lvl="2" algn="l">
              <a:lnSpc>
                <a:spcPct val="100000"/>
              </a:lnSpc>
              <a:spcBef>
                <a:spcPts val="0"/>
              </a:spcBef>
              <a:spcAft>
                <a:spcPts val="0"/>
              </a:spcAft>
              <a:buSzPts val="3000"/>
              <a:buFont typeface="Poppins"/>
              <a:buNone/>
              <a:defRPr sz="3000" b="0">
                <a:latin typeface="Poppins"/>
                <a:ea typeface="Poppins"/>
                <a:cs typeface="Poppins"/>
                <a:sym typeface="Poppins"/>
              </a:defRPr>
            </a:lvl3pPr>
            <a:lvl4pPr lvl="3" algn="l">
              <a:lnSpc>
                <a:spcPct val="100000"/>
              </a:lnSpc>
              <a:spcBef>
                <a:spcPts val="0"/>
              </a:spcBef>
              <a:spcAft>
                <a:spcPts val="0"/>
              </a:spcAft>
              <a:buSzPts val="3000"/>
              <a:buFont typeface="Poppins"/>
              <a:buNone/>
              <a:defRPr sz="3000" b="0">
                <a:latin typeface="Poppins"/>
                <a:ea typeface="Poppins"/>
                <a:cs typeface="Poppins"/>
                <a:sym typeface="Poppins"/>
              </a:defRPr>
            </a:lvl4pPr>
            <a:lvl5pPr lvl="4" algn="l">
              <a:lnSpc>
                <a:spcPct val="100000"/>
              </a:lnSpc>
              <a:spcBef>
                <a:spcPts val="0"/>
              </a:spcBef>
              <a:spcAft>
                <a:spcPts val="0"/>
              </a:spcAft>
              <a:buSzPts val="3000"/>
              <a:buFont typeface="Poppins"/>
              <a:buNone/>
              <a:defRPr sz="3000" b="0">
                <a:latin typeface="Poppins"/>
                <a:ea typeface="Poppins"/>
                <a:cs typeface="Poppins"/>
                <a:sym typeface="Poppins"/>
              </a:defRPr>
            </a:lvl5pPr>
            <a:lvl6pPr lvl="5" algn="l">
              <a:lnSpc>
                <a:spcPct val="100000"/>
              </a:lnSpc>
              <a:spcBef>
                <a:spcPts val="0"/>
              </a:spcBef>
              <a:spcAft>
                <a:spcPts val="0"/>
              </a:spcAft>
              <a:buSzPts val="3000"/>
              <a:buFont typeface="Poppins"/>
              <a:buNone/>
              <a:defRPr sz="3000" b="0">
                <a:latin typeface="Poppins"/>
                <a:ea typeface="Poppins"/>
                <a:cs typeface="Poppins"/>
                <a:sym typeface="Poppins"/>
              </a:defRPr>
            </a:lvl6pPr>
            <a:lvl7pPr lvl="6" algn="l">
              <a:lnSpc>
                <a:spcPct val="100000"/>
              </a:lnSpc>
              <a:spcBef>
                <a:spcPts val="0"/>
              </a:spcBef>
              <a:spcAft>
                <a:spcPts val="0"/>
              </a:spcAft>
              <a:buSzPts val="3000"/>
              <a:buFont typeface="Poppins"/>
              <a:buNone/>
              <a:defRPr sz="3000" b="0">
                <a:latin typeface="Poppins"/>
                <a:ea typeface="Poppins"/>
                <a:cs typeface="Poppins"/>
                <a:sym typeface="Poppins"/>
              </a:defRPr>
            </a:lvl7pPr>
            <a:lvl8pPr lvl="7" algn="l">
              <a:lnSpc>
                <a:spcPct val="100000"/>
              </a:lnSpc>
              <a:spcBef>
                <a:spcPts val="0"/>
              </a:spcBef>
              <a:spcAft>
                <a:spcPts val="0"/>
              </a:spcAft>
              <a:buSzPts val="3000"/>
              <a:buFont typeface="Poppins"/>
              <a:buNone/>
              <a:defRPr sz="3000" b="0">
                <a:latin typeface="Poppins"/>
                <a:ea typeface="Poppins"/>
                <a:cs typeface="Poppins"/>
                <a:sym typeface="Poppins"/>
              </a:defRPr>
            </a:lvl8pPr>
            <a:lvl9pPr lvl="8" algn="l">
              <a:lnSpc>
                <a:spcPct val="100000"/>
              </a:lnSpc>
              <a:spcBef>
                <a:spcPts val="0"/>
              </a:spcBef>
              <a:spcAft>
                <a:spcPts val="0"/>
              </a:spcAft>
              <a:buSzPts val="3000"/>
              <a:buFont typeface="Poppins"/>
              <a:buNone/>
              <a:defRPr sz="3000" b="0">
                <a:latin typeface="Poppins"/>
                <a:ea typeface="Poppins"/>
                <a:cs typeface="Poppins"/>
                <a:sym typeface="Poppins"/>
              </a:defRPr>
            </a:lvl9pPr>
          </a:lstStyle>
          <a:p>
            <a:endParaRPr/>
          </a:p>
        </p:txBody>
      </p:sp>
      <p:sp>
        <p:nvSpPr>
          <p:cNvPr id="243" name="Google Shape;243;p23"/>
          <p:cNvSpPr/>
          <p:nvPr/>
        </p:nvSpPr>
        <p:spPr>
          <a:xfrm rot="10800000">
            <a:off x="1316384" y="4901259"/>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23"/>
          <p:cNvSpPr/>
          <p:nvPr/>
        </p:nvSpPr>
        <p:spPr>
          <a:xfrm flipH="1">
            <a:off x="-585437" y="4230050"/>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5"/>
        <p:cNvGrpSpPr/>
        <p:nvPr/>
      </p:nvGrpSpPr>
      <p:grpSpPr>
        <a:xfrm>
          <a:off x="0" y="0"/>
          <a:ext cx="0" cy="0"/>
          <a:chOff x="0" y="0"/>
          <a:chExt cx="0" cy="0"/>
        </a:xfrm>
      </p:grpSpPr>
      <p:sp>
        <p:nvSpPr>
          <p:cNvPr id="246" name="Google Shape;246;p24"/>
          <p:cNvSpPr txBox="1">
            <a:spLocks noGrp="1"/>
          </p:cNvSpPr>
          <p:nvPr>
            <p:ph type="title"/>
          </p:nvPr>
        </p:nvSpPr>
        <p:spPr>
          <a:xfrm>
            <a:off x="720000" y="445025"/>
            <a:ext cx="77109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600"/>
              <a:buNone/>
              <a:defRPr sz="26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247" name="Google Shape;247;p24"/>
          <p:cNvSpPr txBox="1">
            <a:spLocks noGrp="1"/>
          </p:cNvSpPr>
          <p:nvPr>
            <p:ph type="subTitle" idx="1"/>
          </p:nvPr>
        </p:nvSpPr>
        <p:spPr>
          <a:xfrm>
            <a:off x="1039274" y="1747188"/>
            <a:ext cx="3057000" cy="2298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Char char="●"/>
              <a:defRPr/>
            </a:lvl1pPr>
            <a:lvl2pPr lvl="1" algn="ctr">
              <a:lnSpc>
                <a:spcPct val="100000"/>
              </a:lnSpc>
              <a:spcBef>
                <a:spcPts val="0"/>
              </a:spcBef>
              <a:spcAft>
                <a:spcPts val="0"/>
              </a:spcAft>
              <a:buClr>
                <a:srgbClr val="E76A28"/>
              </a:buClr>
              <a:buSzPts val="1600"/>
              <a:buFont typeface="Nunito Light"/>
              <a:buChar char="○"/>
              <a:defRPr/>
            </a:lvl2pPr>
            <a:lvl3pPr lvl="2" algn="ctr">
              <a:lnSpc>
                <a:spcPct val="100000"/>
              </a:lnSpc>
              <a:spcBef>
                <a:spcPts val="0"/>
              </a:spcBef>
              <a:spcAft>
                <a:spcPts val="0"/>
              </a:spcAft>
              <a:buClr>
                <a:srgbClr val="E76A28"/>
              </a:buClr>
              <a:buSzPts val="1500"/>
              <a:buFont typeface="Nunito Light"/>
              <a:buChar char="■"/>
              <a:defRPr/>
            </a:lvl3pPr>
            <a:lvl4pPr lvl="3" algn="ctr">
              <a:lnSpc>
                <a:spcPct val="100000"/>
              </a:lnSpc>
              <a:spcBef>
                <a:spcPts val="0"/>
              </a:spcBef>
              <a:spcAft>
                <a:spcPts val="0"/>
              </a:spcAft>
              <a:buClr>
                <a:srgbClr val="E76A28"/>
              </a:buClr>
              <a:buSzPts val="1500"/>
              <a:buFont typeface="Nunito Light"/>
              <a:buChar char="●"/>
              <a:defRPr/>
            </a:lvl4pPr>
            <a:lvl5pPr lvl="4" algn="ctr">
              <a:lnSpc>
                <a:spcPct val="100000"/>
              </a:lnSpc>
              <a:spcBef>
                <a:spcPts val="0"/>
              </a:spcBef>
              <a:spcAft>
                <a:spcPts val="0"/>
              </a:spcAft>
              <a:buClr>
                <a:srgbClr val="E76A28"/>
              </a:buClr>
              <a:buSzPts val="1200"/>
              <a:buFont typeface="Nunito Light"/>
              <a:buChar char="○"/>
              <a:defRPr/>
            </a:lvl5pPr>
            <a:lvl6pPr lvl="5" algn="ctr">
              <a:lnSpc>
                <a:spcPct val="100000"/>
              </a:lnSpc>
              <a:spcBef>
                <a:spcPts val="0"/>
              </a:spcBef>
              <a:spcAft>
                <a:spcPts val="0"/>
              </a:spcAft>
              <a:buClr>
                <a:srgbClr val="999999"/>
              </a:buClr>
              <a:buSzPts val="1200"/>
              <a:buFont typeface="Nunito Light"/>
              <a:buChar char="■"/>
              <a:defRPr/>
            </a:lvl6pPr>
            <a:lvl7pPr lvl="6" algn="ctr">
              <a:lnSpc>
                <a:spcPct val="100000"/>
              </a:lnSpc>
              <a:spcBef>
                <a:spcPts val="0"/>
              </a:spcBef>
              <a:spcAft>
                <a:spcPts val="0"/>
              </a:spcAft>
              <a:buClr>
                <a:srgbClr val="999999"/>
              </a:buClr>
              <a:buSzPts val="1300"/>
              <a:buFont typeface="Nunito Light"/>
              <a:buChar char="●"/>
              <a:defRPr/>
            </a:lvl7pPr>
            <a:lvl8pPr lvl="7" algn="ctr">
              <a:lnSpc>
                <a:spcPct val="100000"/>
              </a:lnSpc>
              <a:spcBef>
                <a:spcPts val="0"/>
              </a:spcBef>
              <a:spcAft>
                <a:spcPts val="0"/>
              </a:spcAft>
              <a:buClr>
                <a:srgbClr val="999999"/>
              </a:buClr>
              <a:buSzPts val="1300"/>
              <a:buFont typeface="Nunito Light"/>
              <a:buChar char="○"/>
              <a:defRPr/>
            </a:lvl8pPr>
            <a:lvl9pPr lvl="8" algn="ctr">
              <a:lnSpc>
                <a:spcPct val="100000"/>
              </a:lnSpc>
              <a:spcBef>
                <a:spcPts val="0"/>
              </a:spcBef>
              <a:spcAft>
                <a:spcPts val="0"/>
              </a:spcAft>
              <a:buClr>
                <a:srgbClr val="999999"/>
              </a:buClr>
              <a:buSzPts val="1200"/>
              <a:buFont typeface="Nunito Light"/>
              <a:buChar char="■"/>
              <a:defRPr/>
            </a:lvl9pPr>
          </a:lstStyle>
          <a:p>
            <a:endParaRPr/>
          </a:p>
        </p:txBody>
      </p:sp>
      <p:sp>
        <p:nvSpPr>
          <p:cNvPr id="248" name="Google Shape;248;p24"/>
          <p:cNvSpPr>
            <a:spLocks noGrp="1"/>
          </p:cNvSpPr>
          <p:nvPr>
            <p:ph type="pic" idx="2"/>
          </p:nvPr>
        </p:nvSpPr>
        <p:spPr>
          <a:xfrm>
            <a:off x="4393774" y="1379588"/>
            <a:ext cx="3903300" cy="3033600"/>
          </a:xfrm>
          <a:prstGeom prst="rect">
            <a:avLst/>
          </a:prstGeom>
          <a:noFill/>
          <a:ln>
            <a:noFill/>
          </a:ln>
        </p:spPr>
      </p:sp>
      <p:sp>
        <p:nvSpPr>
          <p:cNvPr id="249" name="Google Shape;249;p24"/>
          <p:cNvSpPr/>
          <p:nvPr/>
        </p:nvSpPr>
        <p:spPr>
          <a:xfrm>
            <a:off x="-1098862" y="4604011"/>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24"/>
          <p:cNvSpPr/>
          <p:nvPr/>
        </p:nvSpPr>
        <p:spPr>
          <a:xfrm rot="10800000" flipH="1">
            <a:off x="-1594613" y="-603810"/>
            <a:ext cx="3247250" cy="169871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1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51" name="Google Shape;251;p24"/>
          <p:cNvGrpSpPr/>
          <p:nvPr/>
        </p:nvGrpSpPr>
        <p:grpSpPr>
          <a:xfrm>
            <a:off x="645846" y="7"/>
            <a:ext cx="7230372" cy="5143500"/>
            <a:chOff x="645846" y="7"/>
            <a:chExt cx="7230372" cy="5143500"/>
          </a:xfrm>
        </p:grpSpPr>
        <p:sp>
          <p:nvSpPr>
            <p:cNvPr id="252" name="Google Shape;252;p24"/>
            <p:cNvSpPr/>
            <p:nvPr/>
          </p:nvSpPr>
          <p:spPr>
            <a:xfrm rot="10800000">
              <a:off x="6457967" y="7"/>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24"/>
            <p:cNvSpPr/>
            <p:nvPr/>
          </p:nvSpPr>
          <p:spPr>
            <a:xfrm rot="10800000">
              <a:off x="645846" y="4959976"/>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4" name="Google Shape;254;p24"/>
          <p:cNvGrpSpPr/>
          <p:nvPr/>
        </p:nvGrpSpPr>
        <p:grpSpPr>
          <a:xfrm>
            <a:off x="-1510053" y="314652"/>
            <a:ext cx="3296400" cy="703084"/>
            <a:chOff x="-12" y="3628590"/>
            <a:chExt cx="3296400" cy="703084"/>
          </a:xfrm>
        </p:grpSpPr>
        <p:grpSp>
          <p:nvGrpSpPr>
            <p:cNvPr id="255" name="Google Shape;255;p24"/>
            <p:cNvGrpSpPr/>
            <p:nvPr/>
          </p:nvGrpSpPr>
          <p:grpSpPr>
            <a:xfrm>
              <a:off x="854867" y="3996692"/>
              <a:ext cx="1567047" cy="45661"/>
              <a:chOff x="1754675" y="2661275"/>
              <a:chExt cx="1945675" cy="56700"/>
            </a:xfrm>
          </p:grpSpPr>
          <p:cxnSp>
            <p:nvCxnSpPr>
              <p:cNvPr id="256" name="Google Shape;256;p24"/>
              <p:cNvCxnSpPr/>
              <p:nvPr/>
            </p:nvCxnSpPr>
            <p:spPr>
              <a:xfrm>
                <a:off x="1754675" y="2689625"/>
                <a:ext cx="1896000" cy="0"/>
              </a:xfrm>
              <a:prstGeom prst="straightConnector1">
                <a:avLst/>
              </a:prstGeom>
              <a:noFill/>
              <a:ln w="9525" cap="flat" cmpd="sng">
                <a:solidFill>
                  <a:schemeClr val="dk1"/>
                </a:solidFill>
                <a:prstDash val="solid"/>
                <a:round/>
                <a:headEnd type="none" w="sm" len="sm"/>
                <a:tailEnd type="none" w="sm" len="sm"/>
              </a:ln>
            </p:spPr>
          </p:cxnSp>
          <p:sp>
            <p:nvSpPr>
              <p:cNvPr id="257" name="Google Shape;257;p24"/>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8" name="Google Shape;258;p24"/>
            <p:cNvGrpSpPr/>
            <p:nvPr/>
          </p:nvGrpSpPr>
          <p:grpSpPr>
            <a:xfrm>
              <a:off x="518420" y="4195487"/>
              <a:ext cx="1561280" cy="136187"/>
              <a:chOff x="1754675" y="2824000"/>
              <a:chExt cx="4728285" cy="412439"/>
            </a:xfrm>
          </p:grpSpPr>
          <p:sp>
            <p:nvSpPr>
              <p:cNvPr id="259" name="Google Shape;259;p24"/>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sm" len="sm"/>
                <a:tailEnd type="none" w="sm" len="sm"/>
              </a:ln>
            </p:spPr>
          </p:sp>
          <p:sp>
            <p:nvSpPr>
              <p:cNvPr id="260" name="Google Shape;260;p24"/>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1" name="Google Shape;261;p24"/>
            <p:cNvGrpSpPr/>
            <p:nvPr/>
          </p:nvGrpSpPr>
          <p:grpSpPr>
            <a:xfrm>
              <a:off x="226304" y="3764887"/>
              <a:ext cx="3070084" cy="102363"/>
              <a:chOff x="1779150" y="2604263"/>
              <a:chExt cx="3811875" cy="127112"/>
            </a:xfrm>
          </p:grpSpPr>
          <p:sp>
            <p:nvSpPr>
              <p:cNvPr id="262" name="Google Shape;262;p24"/>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sm" len="sm"/>
                <a:tailEnd type="none" w="sm" len="sm"/>
              </a:ln>
            </p:spPr>
          </p:sp>
          <p:sp>
            <p:nvSpPr>
              <p:cNvPr id="263" name="Google Shape;263;p24"/>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4" name="Google Shape;264;p24"/>
            <p:cNvGrpSpPr/>
            <p:nvPr/>
          </p:nvGrpSpPr>
          <p:grpSpPr>
            <a:xfrm>
              <a:off x="-12" y="3628590"/>
              <a:ext cx="3010303" cy="45661"/>
              <a:chOff x="1766900" y="2869225"/>
              <a:chExt cx="3737650" cy="56700"/>
            </a:xfrm>
          </p:grpSpPr>
          <p:cxnSp>
            <p:nvCxnSpPr>
              <p:cNvPr id="265" name="Google Shape;265;p24"/>
              <p:cNvCxnSpPr/>
              <p:nvPr/>
            </p:nvCxnSpPr>
            <p:spPr>
              <a:xfrm>
                <a:off x="1766900" y="2897575"/>
                <a:ext cx="3687900" cy="0"/>
              </a:xfrm>
              <a:prstGeom prst="straightConnector1">
                <a:avLst/>
              </a:prstGeom>
              <a:noFill/>
              <a:ln w="9525" cap="flat" cmpd="sng">
                <a:solidFill>
                  <a:schemeClr val="dk1"/>
                </a:solidFill>
                <a:prstDash val="solid"/>
                <a:round/>
                <a:headEnd type="none" w="sm" len="sm"/>
                <a:tailEnd type="none" w="sm" len="sm"/>
              </a:ln>
            </p:spPr>
          </p:cxnSp>
          <p:sp>
            <p:nvSpPr>
              <p:cNvPr id="266" name="Google Shape;266;p24"/>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267" name="Google Shape;267;p24"/>
          <p:cNvGrpSpPr/>
          <p:nvPr/>
        </p:nvGrpSpPr>
        <p:grpSpPr>
          <a:xfrm>
            <a:off x="-1510039" y="-1589006"/>
            <a:ext cx="11920666" cy="7774731"/>
            <a:chOff x="-1510039" y="-1589006"/>
            <a:chExt cx="11920666" cy="7774731"/>
          </a:xfrm>
        </p:grpSpPr>
        <p:sp>
          <p:nvSpPr>
            <p:cNvPr id="268" name="Google Shape;268;p24"/>
            <p:cNvSpPr/>
            <p:nvPr/>
          </p:nvSpPr>
          <p:spPr>
            <a:xfrm rot="10800000">
              <a:off x="6802328" y="-1589006"/>
              <a:ext cx="3608299" cy="212850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24"/>
            <p:cNvSpPr/>
            <p:nvPr/>
          </p:nvSpPr>
          <p:spPr>
            <a:xfrm>
              <a:off x="-1510039" y="4316600"/>
              <a:ext cx="3573015" cy="1869125"/>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70"/>
        <p:cNvGrpSpPr/>
        <p:nvPr/>
      </p:nvGrpSpPr>
      <p:grpSpPr>
        <a:xfrm>
          <a:off x="0" y="0"/>
          <a:ext cx="0" cy="0"/>
          <a:chOff x="0" y="0"/>
          <a:chExt cx="0" cy="0"/>
        </a:xfrm>
      </p:grpSpPr>
      <p:grpSp>
        <p:nvGrpSpPr>
          <p:cNvPr id="271" name="Google Shape;271;p25"/>
          <p:cNvGrpSpPr/>
          <p:nvPr/>
        </p:nvGrpSpPr>
        <p:grpSpPr>
          <a:xfrm>
            <a:off x="-1123779" y="-1437185"/>
            <a:ext cx="12025151" cy="8843535"/>
            <a:chOff x="-1123779" y="-1437185"/>
            <a:chExt cx="12025151" cy="8843535"/>
          </a:xfrm>
        </p:grpSpPr>
        <p:sp>
          <p:nvSpPr>
            <p:cNvPr id="272" name="Google Shape;272;p25"/>
            <p:cNvSpPr/>
            <p:nvPr/>
          </p:nvSpPr>
          <p:spPr>
            <a:xfrm flipH="1">
              <a:off x="5785965" y="4388811"/>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25"/>
            <p:cNvSpPr/>
            <p:nvPr/>
          </p:nvSpPr>
          <p:spPr>
            <a:xfrm rot="10800000">
              <a:off x="6986174" y="-886660"/>
              <a:ext cx="3247250" cy="169871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1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25"/>
            <p:cNvSpPr/>
            <p:nvPr/>
          </p:nvSpPr>
          <p:spPr>
            <a:xfrm rot="10800000" flipH="1">
              <a:off x="-1123779" y="-1437185"/>
              <a:ext cx="3115510" cy="1837815"/>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75" name="Google Shape;275;p25"/>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600"/>
              <a:buNone/>
              <a:defRPr sz="26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276" name="Google Shape;276;p25"/>
          <p:cNvSpPr txBox="1">
            <a:spLocks noGrp="1"/>
          </p:cNvSpPr>
          <p:nvPr>
            <p:ph type="subTitle" idx="1"/>
          </p:nvPr>
        </p:nvSpPr>
        <p:spPr>
          <a:xfrm>
            <a:off x="937625" y="2512054"/>
            <a:ext cx="2052600" cy="1513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277" name="Google Shape;277;p25"/>
          <p:cNvSpPr txBox="1">
            <a:spLocks noGrp="1"/>
          </p:cNvSpPr>
          <p:nvPr>
            <p:ph type="subTitle" idx="2"/>
          </p:nvPr>
        </p:nvSpPr>
        <p:spPr>
          <a:xfrm>
            <a:off x="3341062" y="2512054"/>
            <a:ext cx="2052600" cy="1513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278" name="Google Shape;278;p25"/>
          <p:cNvSpPr txBox="1">
            <a:spLocks noGrp="1"/>
          </p:cNvSpPr>
          <p:nvPr>
            <p:ph type="subTitle" idx="3"/>
          </p:nvPr>
        </p:nvSpPr>
        <p:spPr>
          <a:xfrm>
            <a:off x="5744505" y="2512054"/>
            <a:ext cx="2052600" cy="1513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279" name="Google Shape;279;p25"/>
          <p:cNvSpPr txBox="1">
            <a:spLocks noGrp="1"/>
          </p:cNvSpPr>
          <p:nvPr>
            <p:ph type="subTitle" idx="4"/>
          </p:nvPr>
        </p:nvSpPr>
        <p:spPr>
          <a:xfrm>
            <a:off x="937625" y="2067100"/>
            <a:ext cx="2052600" cy="521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a:endParaRPr/>
          </a:p>
        </p:txBody>
      </p:sp>
      <p:sp>
        <p:nvSpPr>
          <p:cNvPr id="280" name="Google Shape;280;p25"/>
          <p:cNvSpPr txBox="1">
            <a:spLocks noGrp="1"/>
          </p:cNvSpPr>
          <p:nvPr>
            <p:ph type="subTitle" idx="5"/>
          </p:nvPr>
        </p:nvSpPr>
        <p:spPr>
          <a:xfrm>
            <a:off x="3341063" y="2067100"/>
            <a:ext cx="2052600" cy="521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a:endParaRPr/>
          </a:p>
        </p:txBody>
      </p:sp>
      <p:sp>
        <p:nvSpPr>
          <p:cNvPr id="281" name="Google Shape;281;p25"/>
          <p:cNvSpPr txBox="1">
            <a:spLocks noGrp="1"/>
          </p:cNvSpPr>
          <p:nvPr>
            <p:ph type="subTitle" idx="6"/>
          </p:nvPr>
        </p:nvSpPr>
        <p:spPr>
          <a:xfrm>
            <a:off x="5744502" y="2067100"/>
            <a:ext cx="2052600" cy="521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a:endParaRPr/>
          </a:p>
        </p:txBody>
      </p:sp>
      <p:grpSp>
        <p:nvGrpSpPr>
          <p:cNvPr id="282" name="Google Shape;282;p25"/>
          <p:cNvGrpSpPr/>
          <p:nvPr/>
        </p:nvGrpSpPr>
        <p:grpSpPr>
          <a:xfrm rot="10800000" flipH="1">
            <a:off x="-1469087" y="4289941"/>
            <a:ext cx="3296400" cy="703084"/>
            <a:chOff x="-12" y="3628590"/>
            <a:chExt cx="3296400" cy="703084"/>
          </a:xfrm>
        </p:grpSpPr>
        <p:grpSp>
          <p:nvGrpSpPr>
            <p:cNvPr id="283" name="Google Shape;283;p25"/>
            <p:cNvGrpSpPr/>
            <p:nvPr/>
          </p:nvGrpSpPr>
          <p:grpSpPr>
            <a:xfrm>
              <a:off x="854867" y="3996692"/>
              <a:ext cx="1567047" cy="45661"/>
              <a:chOff x="1754675" y="2661275"/>
              <a:chExt cx="1945675" cy="56700"/>
            </a:xfrm>
          </p:grpSpPr>
          <p:cxnSp>
            <p:nvCxnSpPr>
              <p:cNvPr id="284" name="Google Shape;284;p25"/>
              <p:cNvCxnSpPr/>
              <p:nvPr/>
            </p:nvCxnSpPr>
            <p:spPr>
              <a:xfrm>
                <a:off x="1754675" y="2689625"/>
                <a:ext cx="1896000" cy="0"/>
              </a:xfrm>
              <a:prstGeom prst="straightConnector1">
                <a:avLst/>
              </a:prstGeom>
              <a:noFill/>
              <a:ln w="9525" cap="flat" cmpd="sng">
                <a:solidFill>
                  <a:schemeClr val="dk1"/>
                </a:solidFill>
                <a:prstDash val="solid"/>
                <a:round/>
                <a:headEnd type="none" w="sm" len="sm"/>
                <a:tailEnd type="none" w="sm" len="sm"/>
              </a:ln>
            </p:spPr>
          </p:cxnSp>
          <p:sp>
            <p:nvSpPr>
              <p:cNvPr id="285" name="Google Shape;285;p25"/>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86" name="Google Shape;286;p25"/>
            <p:cNvGrpSpPr/>
            <p:nvPr/>
          </p:nvGrpSpPr>
          <p:grpSpPr>
            <a:xfrm>
              <a:off x="518420" y="4195487"/>
              <a:ext cx="1561280" cy="136187"/>
              <a:chOff x="1754675" y="2824000"/>
              <a:chExt cx="4728285" cy="412439"/>
            </a:xfrm>
          </p:grpSpPr>
          <p:sp>
            <p:nvSpPr>
              <p:cNvPr id="287" name="Google Shape;287;p25"/>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sm" len="sm"/>
                <a:tailEnd type="none" w="sm" len="sm"/>
              </a:ln>
            </p:spPr>
          </p:sp>
          <p:sp>
            <p:nvSpPr>
              <p:cNvPr id="288" name="Google Shape;288;p25"/>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89" name="Google Shape;289;p25"/>
            <p:cNvGrpSpPr/>
            <p:nvPr/>
          </p:nvGrpSpPr>
          <p:grpSpPr>
            <a:xfrm>
              <a:off x="226304" y="3764887"/>
              <a:ext cx="3070084" cy="102363"/>
              <a:chOff x="1779150" y="2604263"/>
              <a:chExt cx="3811875" cy="127112"/>
            </a:xfrm>
          </p:grpSpPr>
          <p:sp>
            <p:nvSpPr>
              <p:cNvPr id="290" name="Google Shape;290;p25"/>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sm" len="sm"/>
                <a:tailEnd type="none" w="sm" len="sm"/>
              </a:ln>
            </p:spPr>
          </p:sp>
          <p:sp>
            <p:nvSpPr>
              <p:cNvPr id="291" name="Google Shape;291;p25"/>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2" name="Google Shape;292;p25"/>
            <p:cNvGrpSpPr/>
            <p:nvPr/>
          </p:nvGrpSpPr>
          <p:grpSpPr>
            <a:xfrm>
              <a:off x="-12" y="3628590"/>
              <a:ext cx="3010303" cy="45661"/>
              <a:chOff x="1766900" y="2869225"/>
              <a:chExt cx="3737650" cy="56700"/>
            </a:xfrm>
          </p:grpSpPr>
          <p:cxnSp>
            <p:nvCxnSpPr>
              <p:cNvPr id="293" name="Google Shape;293;p25"/>
              <p:cNvCxnSpPr/>
              <p:nvPr/>
            </p:nvCxnSpPr>
            <p:spPr>
              <a:xfrm>
                <a:off x="1766900" y="2897575"/>
                <a:ext cx="3687900" cy="0"/>
              </a:xfrm>
              <a:prstGeom prst="straightConnector1">
                <a:avLst/>
              </a:prstGeom>
              <a:noFill/>
              <a:ln w="9525" cap="flat" cmpd="sng">
                <a:solidFill>
                  <a:schemeClr val="dk1"/>
                </a:solidFill>
                <a:prstDash val="solid"/>
                <a:round/>
                <a:headEnd type="none" w="sm" len="sm"/>
                <a:tailEnd type="none" w="sm" len="sm"/>
              </a:ln>
            </p:spPr>
          </p:cxnSp>
          <p:sp>
            <p:nvSpPr>
              <p:cNvPr id="294" name="Google Shape;294;p25"/>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295" name="Google Shape;295;p25"/>
          <p:cNvGrpSpPr/>
          <p:nvPr/>
        </p:nvGrpSpPr>
        <p:grpSpPr>
          <a:xfrm>
            <a:off x="-592558" y="-10342"/>
            <a:ext cx="7481573" cy="5159024"/>
            <a:chOff x="-592558" y="-10342"/>
            <a:chExt cx="7481573" cy="5159024"/>
          </a:xfrm>
        </p:grpSpPr>
        <p:sp>
          <p:nvSpPr>
            <p:cNvPr id="296" name="Google Shape;296;p25"/>
            <p:cNvSpPr/>
            <p:nvPr/>
          </p:nvSpPr>
          <p:spPr>
            <a:xfrm rot="10800000" flipH="1">
              <a:off x="-592558" y="-10342"/>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25"/>
            <p:cNvSpPr/>
            <p:nvPr/>
          </p:nvSpPr>
          <p:spPr>
            <a:xfrm rot="10800000" flipH="1">
              <a:off x="5882231" y="4965151"/>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98" name="Google Shape;298;p25"/>
          <p:cNvSpPr/>
          <p:nvPr/>
        </p:nvSpPr>
        <p:spPr>
          <a:xfrm flipH="1">
            <a:off x="6761059" y="4250475"/>
            <a:ext cx="3573015" cy="1869125"/>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299"/>
        <p:cNvGrpSpPr/>
        <p:nvPr/>
      </p:nvGrpSpPr>
      <p:grpSpPr>
        <a:xfrm>
          <a:off x="0" y="0"/>
          <a:ext cx="0" cy="0"/>
          <a:chOff x="0" y="0"/>
          <a:chExt cx="0" cy="0"/>
        </a:xfrm>
      </p:grpSpPr>
      <p:sp>
        <p:nvSpPr>
          <p:cNvPr id="300" name="Google Shape;300;p26"/>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600"/>
              <a:buNone/>
              <a:defRPr sz="26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301" name="Google Shape;301;p26"/>
          <p:cNvSpPr txBox="1">
            <a:spLocks noGrp="1"/>
          </p:cNvSpPr>
          <p:nvPr>
            <p:ph type="subTitle" idx="1"/>
          </p:nvPr>
        </p:nvSpPr>
        <p:spPr>
          <a:xfrm>
            <a:off x="720000" y="1955324"/>
            <a:ext cx="2359500" cy="841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302" name="Google Shape;302;p26"/>
          <p:cNvSpPr txBox="1">
            <a:spLocks noGrp="1"/>
          </p:cNvSpPr>
          <p:nvPr>
            <p:ph type="subTitle" idx="2"/>
          </p:nvPr>
        </p:nvSpPr>
        <p:spPr>
          <a:xfrm>
            <a:off x="3392266" y="1955324"/>
            <a:ext cx="2359500" cy="841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303" name="Google Shape;303;p26"/>
          <p:cNvSpPr txBox="1">
            <a:spLocks noGrp="1"/>
          </p:cNvSpPr>
          <p:nvPr>
            <p:ph type="subTitle" idx="3"/>
          </p:nvPr>
        </p:nvSpPr>
        <p:spPr>
          <a:xfrm>
            <a:off x="720000" y="3833100"/>
            <a:ext cx="2359500" cy="841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304" name="Google Shape;304;p26"/>
          <p:cNvSpPr txBox="1">
            <a:spLocks noGrp="1"/>
          </p:cNvSpPr>
          <p:nvPr>
            <p:ph type="subTitle" idx="4"/>
          </p:nvPr>
        </p:nvSpPr>
        <p:spPr>
          <a:xfrm>
            <a:off x="3392266" y="3833100"/>
            <a:ext cx="2359500" cy="841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305" name="Google Shape;305;p26"/>
          <p:cNvSpPr txBox="1">
            <a:spLocks noGrp="1"/>
          </p:cNvSpPr>
          <p:nvPr>
            <p:ph type="subTitle" idx="5"/>
          </p:nvPr>
        </p:nvSpPr>
        <p:spPr>
          <a:xfrm>
            <a:off x="6064528" y="1955324"/>
            <a:ext cx="2359500" cy="841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306" name="Google Shape;306;p26"/>
          <p:cNvSpPr txBox="1">
            <a:spLocks noGrp="1"/>
          </p:cNvSpPr>
          <p:nvPr>
            <p:ph type="subTitle" idx="6"/>
          </p:nvPr>
        </p:nvSpPr>
        <p:spPr>
          <a:xfrm>
            <a:off x="6064528" y="3833100"/>
            <a:ext cx="2359500" cy="841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307" name="Google Shape;307;p26"/>
          <p:cNvSpPr txBox="1">
            <a:spLocks noGrp="1"/>
          </p:cNvSpPr>
          <p:nvPr>
            <p:ph type="subTitle" idx="7"/>
          </p:nvPr>
        </p:nvSpPr>
        <p:spPr>
          <a:xfrm>
            <a:off x="724640" y="1734325"/>
            <a:ext cx="2350200" cy="377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a:endParaRPr/>
          </a:p>
        </p:txBody>
      </p:sp>
      <p:sp>
        <p:nvSpPr>
          <p:cNvPr id="308" name="Google Shape;308;p26"/>
          <p:cNvSpPr txBox="1">
            <a:spLocks noGrp="1"/>
          </p:cNvSpPr>
          <p:nvPr>
            <p:ph type="subTitle" idx="8"/>
          </p:nvPr>
        </p:nvSpPr>
        <p:spPr>
          <a:xfrm>
            <a:off x="3396904" y="1734325"/>
            <a:ext cx="2350200" cy="377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a:endParaRPr/>
          </a:p>
        </p:txBody>
      </p:sp>
      <p:sp>
        <p:nvSpPr>
          <p:cNvPr id="309" name="Google Shape;309;p26"/>
          <p:cNvSpPr txBox="1">
            <a:spLocks noGrp="1"/>
          </p:cNvSpPr>
          <p:nvPr>
            <p:ph type="subTitle" idx="9"/>
          </p:nvPr>
        </p:nvSpPr>
        <p:spPr>
          <a:xfrm>
            <a:off x="6069165" y="1734325"/>
            <a:ext cx="2350200" cy="377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a:endParaRPr/>
          </a:p>
        </p:txBody>
      </p:sp>
      <p:sp>
        <p:nvSpPr>
          <p:cNvPr id="310" name="Google Shape;310;p26"/>
          <p:cNvSpPr txBox="1">
            <a:spLocks noGrp="1"/>
          </p:cNvSpPr>
          <p:nvPr>
            <p:ph type="subTitle" idx="13"/>
          </p:nvPr>
        </p:nvSpPr>
        <p:spPr>
          <a:xfrm>
            <a:off x="724640" y="3608903"/>
            <a:ext cx="2350200" cy="377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a:endParaRPr/>
          </a:p>
        </p:txBody>
      </p:sp>
      <p:sp>
        <p:nvSpPr>
          <p:cNvPr id="311" name="Google Shape;311;p26"/>
          <p:cNvSpPr txBox="1">
            <a:spLocks noGrp="1"/>
          </p:cNvSpPr>
          <p:nvPr>
            <p:ph type="subTitle" idx="14"/>
          </p:nvPr>
        </p:nvSpPr>
        <p:spPr>
          <a:xfrm>
            <a:off x="3396904" y="3608903"/>
            <a:ext cx="2350200" cy="377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a:endParaRPr/>
          </a:p>
        </p:txBody>
      </p:sp>
      <p:sp>
        <p:nvSpPr>
          <p:cNvPr id="312" name="Google Shape;312;p26"/>
          <p:cNvSpPr txBox="1">
            <a:spLocks noGrp="1"/>
          </p:cNvSpPr>
          <p:nvPr>
            <p:ph type="subTitle" idx="15"/>
          </p:nvPr>
        </p:nvSpPr>
        <p:spPr>
          <a:xfrm>
            <a:off x="6069165" y="3608903"/>
            <a:ext cx="2350200" cy="377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a:endParaRPr/>
          </a:p>
        </p:txBody>
      </p:sp>
      <p:grpSp>
        <p:nvGrpSpPr>
          <p:cNvPr id="313" name="Google Shape;313;p26"/>
          <p:cNvGrpSpPr/>
          <p:nvPr/>
        </p:nvGrpSpPr>
        <p:grpSpPr>
          <a:xfrm>
            <a:off x="-1764035" y="-2478031"/>
            <a:ext cx="10908034" cy="9340057"/>
            <a:chOff x="-1764035" y="-2478031"/>
            <a:chExt cx="10908034" cy="9340057"/>
          </a:xfrm>
        </p:grpSpPr>
        <p:sp>
          <p:nvSpPr>
            <p:cNvPr id="314" name="Google Shape;314;p26"/>
            <p:cNvSpPr/>
            <p:nvPr/>
          </p:nvSpPr>
          <p:spPr>
            <a:xfrm rot="10800000" flipH="1">
              <a:off x="-1764035" y="-2478031"/>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26"/>
            <p:cNvSpPr/>
            <p:nvPr/>
          </p:nvSpPr>
          <p:spPr>
            <a:xfrm>
              <a:off x="-213475" y="4974994"/>
              <a:ext cx="9357474" cy="1887032"/>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16" name="Google Shape;316;p26"/>
          <p:cNvGrpSpPr/>
          <p:nvPr/>
        </p:nvGrpSpPr>
        <p:grpSpPr>
          <a:xfrm rot="10800000" flipH="1">
            <a:off x="8041939" y="144569"/>
            <a:ext cx="3894036" cy="692435"/>
            <a:chOff x="5477439" y="1590790"/>
            <a:chExt cx="3894036" cy="692435"/>
          </a:xfrm>
        </p:grpSpPr>
        <p:grpSp>
          <p:nvGrpSpPr>
            <p:cNvPr id="317" name="Google Shape;317;p26"/>
            <p:cNvGrpSpPr/>
            <p:nvPr/>
          </p:nvGrpSpPr>
          <p:grpSpPr>
            <a:xfrm flipH="1">
              <a:off x="5803750" y="2180862"/>
              <a:ext cx="3070084" cy="102363"/>
              <a:chOff x="1779150" y="2604263"/>
              <a:chExt cx="3811875" cy="127112"/>
            </a:xfrm>
          </p:grpSpPr>
          <p:sp>
            <p:nvSpPr>
              <p:cNvPr id="318" name="Google Shape;318;p26"/>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sm" len="sm"/>
                <a:tailEnd type="none" w="sm" len="sm"/>
              </a:ln>
            </p:spPr>
          </p:sp>
          <p:sp>
            <p:nvSpPr>
              <p:cNvPr id="319" name="Google Shape;319;p26"/>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20" name="Google Shape;320;p26"/>
            <p:cNvGrpSpPr/>
            <p:nvPr/>
          </p:nvGrpSpPr>
          <p:grpSpPr>
            <a:xfrm flipH="1">
              <a:off x="5898325" y="1789205"/>
              <a:ext cx="1567047" cy="45661"/>
              <a:chOff x="1754675" y="2566652"/>
              <a:chExt cx="1945675" cy="56700"/>
            </a:xfrm>
          </p:grpSpPr>
          <p:cxnSp>
            <p:nvCxnSpPr>
              <p:cNvPr id="321" name="Google Shape;321;p26"/>
              <p:cNvCxnSpPr/>
              <p:nvPr/>
            </p:nvCxnSpPr>
            <p:spPr>
              <a:xfrm>
                <a:off x="1754675" y="2595002"/>
                <a:ext cx="1896000" cy="0"/>
              </a:xfrm>
              <a:prstGeom prst="straightConnector1">
                <a:avLst/>
              </a:prstGeom>
              <a:noFill/>
              <a:ln w="9525" cap="flat" cmpd="sng">
                <a:solidFill>
                  <a:schemeClr val="dk1"/>
                </a:solidFill>
                <a:prstDash val="solid"/>
                <a:round/>
                <a:headEnd type="none" w="sm" len="sm"/>
                <a:tailEnd type="none" w="sm" len="sm"/>
              </a:ln>
            </p:spPr>
          </p:cxnSp>
          <p:sp>
            <p:nvSpPr>
              <p:cNvPr id="322" name="Google Shape;322;p26"/>
              <p:cNvSpPr/>
              <p:nvPr/>
            </p:nvSpPr>
            <p:spPr>
              <a:xfrm>
                <a:off x="3643650" y="2566652"/>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23" name="Google Shape;323;p26"/>
            <p:cNvGrpSpPr/>
            <p:nvPr/>
          </p:nvGrpSpPr>
          <p:grpSpPr>
            <a:xfrm flipH="1">
              <a:off x="5477439" y="1987637"/>
              <a:ext cx="1561280" cy="136187"/>
              <a:chOff x="1754675" y="2824000"/>
              <a:chExt cx="4728285" cy="412439"/>
            </a:xfrm>
          </p:grpSpPr>
          <p:sp>
            <p:nvSpPr>
              <p:cNvPr id="324" name="Google Shape;324;p26"/>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sm" len="sm"/>
                <a:tailEnd type="none" w="sm" len="sm"/>
              </a:ln>
            </p:spPr>
          </p:sp>
          <p:sp>
            <p:nvSpPr>
              <p:cNvPr id="325" name="Google Shape;325;p26"/>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26" name="Google Shape;326;p26"/>
            <p:cNvGrpSpPr/>
            <p:nvPr/>
          </p:nvGrpSpPr>
          <p:grpSpPr>
            <a:xfrm flipH="1">
              <a:off x="6361172" y="1590790"/>
              <a:ext cx="3010303" cy="45661"/>
              <a:chOff x="631564" y="2679979"/>
              <a:chExt cx="3737650" cy="56700"/>
            </a:xfrm>
          </p:grpSpPr>
          <p:cxnSp>
            <p:nvCxnSpPr>
              <p:cNvPr id="327" name="Google Shape;327;p26"/>
              <p:cNvCxnSpPr/>
              <p:nvPr/>
            </p:nvCxnSpPr>
            <p:spPr>
              <a:xfrm>
                <a:off x="631564" y="2708329"/>
                <a:ext cx="3687900" cy="0"/>
              </a:xfrm>
              <a:prstGeom prst="straightConnector1">
                <a:avLst/>
              </a:prstGeom>
              <a:noFill/>
              <a:ln w="9525" cap="flat" cmpd="sng">
                <a:solidFill>
                  <a:schemeClr val="dk1"/>
                </a:solidFill>
                <a:prstDash val="solid"/>
                <a:round/>
                <a:headEnd type="none" w="sm" len="sm"/>
                <a:tailEnd type="none" w="sm" len="sm"/>
              </a:ln>
            </p:spPr>
          </p:cxnSp>
          <p:sp>
            <p:nvSpPr>
              <p:cNvPr id="328" name="Google Shape;328;p26"/>
              <p:cNvSpPr/>
              <p:nvPr/>
            </p:nvSpPr>
            <p:spPr>
              <a:xfrm>
                <a:off x="4312514" y="2679979"/>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329" name="Google Shape;329;p26"/>
          <p:cNvSpPr/>
          <p:nvPr/>
        </p:nvSpPr>
        <p:spPr>
          <a:xfrm rot="10800000">
            <a:off x="-876276" y="4876491"/>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30" name="Google Shape;330;p26"/>
          <p:cNvGrpSpPr/>
          <p:nvPr/>
        </p:nvGrpSpPr>
        <p:grpSpPr>
          <a:xfrm>
            <a:off x="-1205775" y="-700418"/>
            <a:ext cx="11406422" cy="6958608"/>
            <a:chOff x="-1205775" y="-700418"/>
            <a:chExt cx="11406422" cy="6958608"/>
          </a:xfrm>
        </p:grpSpPr>
        <p:sp>
          <p:nvSpPr>
            <p:cNvPr id="331" name="Google Shape;331;p26"/>
            <p:cNvSpPr/>
            <p:nvPr/>
          </p:nvSpPr>
          <p:spPr>
            <a:xfrm rot="10800000">
              <a:off x="-1205775" y="-700418"/>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26"/>
            <p:cNvSpPr/>
            <p:nvPr/>
          </p:nvSpPr>
          <p:spPr>
            <a:xfrm>
              <a:off x="7395375" y="4720782"/>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2">
  <p:cSld name="CUSTOM_11_1">
    <p:spTree>
      <p:nvGrpSpPr>
        <p:cNvPr id="1" name="Shape 333"/>
        <p:cNvGrpSpPr/>
        <p:nvPr/>
      </p:nvGrpSpPr>
      <p:grpSpPr>
        <a:xfrm>
          <a:off x="0" y="0"/>
          <a:ext cx="0" cy="0"/>
          <a:chOff x="0" y="0"/>
          <a:chExt cx="0" cy="0"/>
        </a:xfrm>
      </p:grpSpPr>
      <p:grpSp>
        <p:nvGrpSpPr>
          <p:cNvPr id="334" name="Google Shape;334;p27"/>
          <p:cNvGrpSpPr/>
          <p:nvPr/>
        </p:nvGrpSpPr>
        <p:grpSpPr>
          <a:xfrm>
            <a:off x="-1199871" y="-1359417"/>
            <a:ext cx="10183874" cy="7869675"/>
            <a:chOff x="-1199871" y="-1359417"/>
            <a:chExt cx="10183874" cy="7869675"/>
          </a:xfrm>
        </p:grpSpPr>
        <p:grpSp>
          <p:nvGrpSpPr>
            <p:cNvPr id="335" name="Google Shape;335;p27"/>
            <p:cNvGrpSpPr/>
            <p:nvPr/>
          </p:nvGrpSpPr>
          <p:grpSpPr>
            <a:xfrm>
              <a:off x="-955172" y="-1359417"/>
              <a:ext cx="9939175" cy="7789388"/>
              <a:chOff x="-955172" y="-1359417"/>
              <a:chExt cx="9939175" cy="7789388"/>
            </a:xfrm>
          </p:grpSpPr>
          <p:sp>
            <p:nvSpPr>
              <p:cNvPr id="336" name="Google Shape;336;p27"/>
              <p:cNvSpPr/>
              <p:nvPr/>
            </p:nvSpPr>
            <p:spPr>
              <a:xfrm flipH="1">
                <a:off x="5463604" y="4588371"/>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27"/>
              <p:cNvSpPr/>
              <p:nvPr/>
            </p:nvSpPr>
            <p:spPr>
              <a:xfrm rot="10800000" flipH="1">
                <a:off x="-955172" y="-1359417"/>
                <a:ext cx="2979895" cy="175781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38" name="Google Shape;338;p27"/>
            <p:cNvSpPr/>
            <p:nvPr/>
          </p:nvSpPr>
          <p:spPr>
            <a:xfrm>
              <a:off x="-1199871" y="4668658"/>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39" name="Google Shape;339;p27"/>
          <p:cNvSpPr/>
          <p:nvPr/>
        </p:nvSpPr>
        <p:spPr>
          <a:xfrm flipH="1">
            <a:off x="8647766" y="4521501"/>
            <a:ext cx="1232340" cy="231995"/>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40" name="Google Shape;340;p27"/>
          <p:cNvGrpSpPr/>
          <p:nvPr/>
        </p:nvGrpSpPr>
        <p:grpSpPr>
          <a:xfrm rot="10800000" flipH="1">
            <a:off x="-1576500" y="4252466"/>
            <a:ext cx="3296400" cy="703084"/>
            <a:chOff x="-12" y="3628590"/>
            <a:chExt cx="3296400" cy="703084"/>
          </a:xfrm>
        </p:grpSpPr>
        <p:grpSp>
          <p:nvGrpSpPr>
            <p:cNvPr id="341" name="Google Shape;341;p27"/>
            <p:cNvGrpSpPr/>
            <p:nvPr/>
          </p:nvGrpSpPr>
          <p:grpSpPr>
            <a:xfrm>
              <a:off x="854867" y="3996692"/>
              <a:ext cx="1567047" cy="45661"/>
              <a:chOff x="1754675" y="2661275"/>
              <a:chExt cx="1945675" cy="56700"/>
            </a:xfrm>
          </p:grpSpPr>
          <p:cxnSp>
            <p:nvCxnSpPr>
              <p:cNvPr id="342" name="Google Shape;342;p27"/>
              <p:cNvCxnSpPr/>
              <p:nvPr/>
            </p:nvCxnSpPr>
            <p:spPr>
              <a:xfrm>
                <a:off x="1754675" y="2689625"/>
                <a:ext cx="1896000" cy="0"/>
              </a:xfrm>
              <a:prstGeom prst="straightConnector1">
                <a:avLst/>
              </a:prstGeom>
              <a:noFill/>
              <a:ln w="9525" cap="flat" cmpd="sng">
                <a:solidFill>
                  <a:schemeClr val="dk1"/>
                </a:solidFill>
                <a:prstDash val="solid"/>
                <a:round/>
                <a:headEnd type="none" w="sm" len="sm"/>
                <a:tailEnd type="none" w="sm" len="sm"/>
              </a:ln>
            </p:spPr>
          </p:cxnSp>
          <p:sp>
            <p:nvSpPr>
              <p:cNvPr id="343" name="Google Shape;343;p27"/>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44" name="Google Shape;344;p27"/>
            <p:cNvGrpSpPr/>
            <p:nvPr/>
          </p:nvGrpSpPr>
          <p:grpSpPr>
            <a:xfrm>
              <a:off x="518420" y="4195487"/>
              <a:ext cx="1561280" cy="136187"/>
              <a:chOff x="1754675" y="2824000"/>
              <a:chExt cx="4728285" cy="412439"/>
            </a:xfrm>
          </p:grpSpPr>
          <p:sp>
            <p:nvSpPr>
              <p:cNvPr id="345" name="Google Shape;345;p27"/>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sm" len="sm"/>
                <a:tailEnd type="none" w="sm" len="sm"/>
              </a:ln>
            </p:spPr>
          </p:sp>
          <p:sp>
            <p:nvSpPr>
              <p:cNvPr id="346" name="Google Shape;346;p27"/>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47" name="Google Shape;347;p27"/>
            <p:cNvGrpSpPr/>
            <p:nvPr/>
          </p:nvGrpSpPr>
          <p:grpSpPr>
            <a:xfrm>
              <a:off x="226304" y="3764887"/>
              <a:ext cx="3070084" cy="102363"/>
              <a:chOff x="1779150" y="2604263"/>
              <a:chExt cx="3811875" cy="127112"/>
            </a:xfrm>
          </p:grpSpPr>
          <p:sp>
            <p:nvSpPr>
              <p:cNvPr id="348" name="Google Shape;348;p27"/>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sm" len="sm"/>
                <a:tailEnd type="none" w="sm" len="sm"/>
              </a:ln>
            </p:spPr>
          </p:sp>
          <p:sp>
            <p:nvSpPr>
              <p:cNvPr id="349" name="Google Shape;349;p27"/>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50" name="Google Shape;350;p27"/>
            <p:cNvGrpSpPr/>
            <p:nvPr/>
          </p:nvGrpSpPr>
          <p:grpSpPr>
            <a:xfrm>
              <a:off x="-12" y="3628590"/>
              <a:ext cx="3010303" cy="45661"/>
              <a:chOff x="1766900" y="2869225"/>
              <a:chExt cx="3737650" cy="56700"/>
            </a:xfrm>
          </p:grpSpPr>
          <p:cxnSp>
            <p:nvCxnSpPr>
              <p:cNvPr id="351" name="Google Shape;351;p27"/>
              <p:cNvCxnSpPr/>
              <p:nvPr/>
            </p:nvCxnSpPr>
            <p:spPr>
              <a:xfrm>
                <a:off x="1766900" y="2897575"/>
                <a:ext cx="3687900" cy="0"/>
              </a:xfrm>
              <a:prstGeom prst="straightConnector1">
                <a:avLst/>
              </a:prstGeom>
              <a:noFill/>
              <a:ln w="9525" cap="flat" cmpd="sng">
                <a:solidFill>
                  <a:schemeClr val="dk1"/>
                </a:solidFill>
                <a:prstDash val="solid"/>
                <a:round/>
                <a:headEnd type="none" w="sm" len="sm"/>
                <a:tailEnd type="none" w="sm" len="sm"/>
              </a:ln>
            </p:spPr>
          </p:cxnSp>
          <p:sp>
            <p:nvSpPr>
              <p:cNvPr id="352" name="Google Shape;352;p27"/>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353" name="Google Shape;353;p27"/>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600"/>
              <a:buNone/>
              <a:defRPr sz="26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354" name="Google Shape;354;p27"/>
          <p:cNvSpPr/>
          <p:nvPr/>
        </p:nvSpPr>
        <p:spPr>
          <a:xfrm flipH="1">
            <a:off x="5718529" y="4734383"/>
            <a:ext cx="3520400" cy="207665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355"/>
        <p:cNvGrpSpPr/>
        <p:nvPr/>
      </p:nvGrpSpPr>
      <p:grpSpPr>
        <a:xfrm>
          <a:off x="0" y="0"/>
          <a:ext cx="0" cy="0"/>
          <a:chOff x="0" y="0"/>
          <a:chExt cx="0" cy="0"/>
        </a:xfrm>
      </p:grpSpPr>
      <p:sp>
        <p:nvSpPr>
          <p:cNvPr id="356" name="Google Shape;356;p28"/>
          <p:cNvSpPr txBox="1">
            <a:spLocks noGrp="1"/>
          </p:cNvSpPr>
          <p:nvPr>
            <p:ph type="title"/>
          </p:nvPr>
        </p:nvSpPr>
        <p:spPr>
          <a:xfrm>
            <a:off x="872400" y="1637550"/>
            <a:ext cx="3224100" cy="1063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357" name="Google Shape;357;p28"/>
          <p:cNvSpPr txBox="1">
            <a:spLocks noGrp="1"/>
          </p:cNvSpPr>
          <p:nvPr>
            <p:ph type="subTitle" idx="1"/>
          </p:nvPr>
        </p:nvSpPr>
        <p:spPr>
          <a:xfrm>
            <a:off x="872400" y="2700750"/>
            <a:ext cx="3224100" cy="80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grpSp>
        <p:nvGrpSpPr>
          <p:cNvPr id="358" name="Google Shape;358;p28"/>
          <p:cNvGrpSpPr/>
          <p:nvPr/>
        </p:nvGrpSpPr>
        <p:grpSpPr>
          <a:xfrm>
            <a:off x="-213475" y="-435968"/>
            <a:ext cx="10430912" cy="6926994"/>
            <a:chOff x="-213475" y="-435968"/>
            <a:chExt cx="10430912" cy="6926994"/>
          </a:xfrm>
        </p:grpSpPr>
        <p:sp>
          <p:nvSpPr>
            <p:cNvPr id="359" name="Google Shape;359;p28"/>
            <p:cNvSpPr/>
            <p:nvPr/>
          </p:nvSpPr>
          <p:spPr>
            <a:xfrm rot="10800000" flipH="1">
              <a:off x="7412165" y="-435968"/>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rgbClr val="000000">
                <a:alpha val="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28"/>
            <p:cNvSpPr/>
            <p:nvPr/>
          </p:nvSpPr>
          <p:spPr>
            <a:xfrm flipH="1">
              <a:off x="-213475" y="4603994"/>
              <a:ext cx="9357474" cy="1887032"/>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61" name="Google Shape;361;p28"/>
          <p:cNvGrpSpPr/>
          <p:nvPr/>
        </p:nvGrpSpPr>
        <p:grpSpPr>
          <a:xfrm flipH="1">
            <a:off x="-1986736" y="257018"/>
            <a:ext cx="3567725" cy="692435"/>
            <a:chOff x="5803750" y="1590790"/>
            <a:chExt cx="3567725" cy="692435"/>
          </a:xfrm>
        </p:grpSpPr>
        <p:grpSp>
          <p:nvGrpSpPr>
            <p:cNvPr id="362" name="Google Shape;362;p28"/>
            <p:cNvGrpSpPr/>
            <p:nvPr/>
          </p:nvGrpSpPr>
          <p:grpSpPr>
            <a:xfrm flipH="1">
              <a:off x="5803750" y="2180862"/>
              <a:ext cx="3070084" cy="102363"/>
              <a:chOff x="1779150" y="2604263"/>
              <a:chExt cx="3811875" cy="127112"/>
            </a:xfrm>
          </p:grpSpPr>
          <p:sp>
            <p:nvSpPr>
              <p:cNvPr id="363" name="Google Shape;363;p28"/>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sm" len="sm"/>
                <a:tailEnd type="none" w="sm" len="sm"/>
              </a:ln>
            </p:spPr>
          </p:sp>
          <p:sp>
            <p:nvSpPr>
              <p:cNvPr id="364" name="Google Shape;364;p28"/>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65" name="Google Shape;365;p28"/>
            <p:cNvGrpSpPr/>
            <p:nvPr/>
          </p:nvGrpSpPr>
          <p:grpSpPr>
            <a:xfrm flipH="1">
              <a:off x="5898325" y="1789205"/>
              <a:ext cx="1567047" cy="45661"/>
              <a:chOff x="1754675" y="2566652"/>
              <a:chExt cx="1945675" cy="56700"/>
            </a:xfrm>
          </p:grpSpPr>
          <p:cxnSp>
            <p:nvCxnSpPr>
              <p:cNvPr id="366" name="Google Shape;366;p28"/>
              <p:cNvCxnSpPr/>
              <p:nvPr/>
            </p:nvCxnSpPr>
            <p:spPr>
              <a:xfrm>
                <a:off x="1754675" y="2595002"/>
                <a:ext cx="1896000" cy="0"/>
              </a:xfrm>
              <a:prstGeom prst="straightConnector1">
                <a:avLst/>
              </a:prstGeom>
              <a:noFill/>
              <a:ln w="9525" cap="flat" cmpd="sng">
                <a:solidFill>
                  <a:schemeClr val="dk1"/>
                </a:solidFill>
                <a:prstDash val="solid"/>
                <a:round/>
                <a:headEnd type="none" w="sm" len="sm"/>
                <a:tailEnd type="none" w="sm" len="sm"/>
              </a:ln>
            </p:spPr>
          </p:cxnSp>
          <p:sp>
            <p:nvSpPr>
              <p:cNvPr id="367" name="Google Shape;367;p28"/>
              <p:cNvSpPr/>
              <p:nvPr/>
            </p:nvSpPr>
            <p:spPr>
              <a:xfrm>
                <a:off x="3643650" y="2566652"/>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68" name="Google Shape;368;p28"/>
            <p:cNvGrpSpPr/>
            <p:nvPr/>
          </p:nvGrpSpPr>
          <p:grpSpPr>
            <a:xfrm flipH="1">
              <a:off x="6107964" y="1938899"/>
              <a:ext cx="1561280" cy="136187"/>
              <a:chOff x="-154850" y="2676400"/>
              <a:chExt cx="4728286" cy="412439"/>
            </a:xfrm>
          </p:grpSpPr>
          <p:sp>
            <p:nvSpPr>
              <p:cNvPr id="369" name="Google Shape;369;p28"/>
              <p:cNvSpPr/>
              <p:nvPr/>
            </p:nvSpPr>
            <p:spPr>
              <a:xfrm>
                <a:off x="-154850" y="26764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sm" len="sm"/>
                <a:tailEnd type="none" w="sm" len="sm"/>
              </a:ln>
            </p:spPr>
          </p:sp>
          <p:sp>
            <p:nvSpPr>
              <p:cNvPr id="370" name="Google Shape;370;p28"/>
              <p:cNvSpPr/>
              <p:nvPr/>
            </p:nvSpPr>
            <p:spPr>
              <a:xfrm>
                <a:off x="4439036" y="29544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71" name="Google Shape;371;p28"/>
            <p:cNvGrpSpPr/>
            <p:nvPr/>
          </p:nvGrpSpPr>
          <p:grpSpPr>
            <a:xfrm flipH="1">
              <a:off x="6361172" y="1590790"/>
              <a:ext cx="3010303" cy="45661"/>
              <a:chOff x="631564" y="2679979"/>
              <a:chExt cx="3737650" cy="56700"/>
            </a:xfrm>
          </p:grpSpPr>
          <p:cxnSp>
            <p:nvCxnSpPr>
              <p:cNvPr id="372" name="Google Shape;372;p28"/>
              <p:cNvCxnSpPr/>
              <p:nvPr/>
            </p:nvCxnSpPr>
            <p:spPr>
              <a:xfrm>
                <a:off x="631564" y="2708329"/>
                <a:ext cx="3687900" cy="0"/>
              </a:xfrm>
              <a:prstGeom prst="straightConnector1">
                <a:avLst/>
              </a:prstGeom>
              <a:noFill/>
              <a:ln w="9525" cap="flat" cmpd="sng">
                <a:solidFill>
                  <a:schemeClr val="dk1"/>
                </a:solidFill>
                <a:prstDash val="solid"/>
                <a:round/>
                <a:headEnd type="none" w="sm" len="sm"/>
                <a:tailEnd type="none" w="sm" len="sm"/>
              </a:ln>
            </p:spPr>
          </p:cxnSp>
          <p:sp>
            <p:nvSpPr>
              <p:cNvPr id="373" name="Google Shape;373;p28"/>
              <p:cNvSpPr/>
              <p:nvPr/>
            </p:nvSpPr>
            <p:spPr>
              <a:xfrm>
                <a:off x="4312514" y="2679979"/>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374" name="Google Shape;374;p28"/>
          <p:cNvSpPr/>
          <p:nvPr/>
        </p:nvSpPr>
        <p:spPr>
          <a:xfrm rot="10800000">
            <a:off x="-284501" y="4876491"/>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75" name="Google Shape;375;p28"/>
          <p:cNvGrpSpPr/>
          <p:nvPr/>
        </p:nvGrpSpPr>
        <p:grpSpPr>
          <a:xfrm>
            <a:off x="-1754525" y="-2478031"/>
            <a:ext cx="12821147" cy="8256734"/>
            <a:chOff x="-1754525" y="-2478031"/>
            <a:chExt cx="12821147" cy="8256734"/>
          </a:xfrm>
        </p:grpSpPr>
        <p:sp>
          <p:nvSpPr>
            <p:cNvPr id="376" name="Google Shape;376;p28"/>
            <p:cNvSpPr/>
            <p:nvPr/>
          </p:nvSpPr>
          <p:spPr>
            <a:xfrm rot="10800000">
              <a:off x="5951215" y="-2478031"/>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28"/>
            <p:cNvSpPr/>
            <p:nvPr/>
          </p:nvSpPr>
          <p:spPr>
            <a:xfrm flipH="1">
              <a:off x="-1754525" y="4241295"/>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3">
  <p:cSld name="CUSTOM_11_1_1">
    <p:spTree>
      <p:nvGrpSpPr>
        <p:cNvPr id="1" name="Shape 378"/>
        <p:cNvGrpSpPr/>
        <p:nvPr/>
      </p:nvGrpSpPr>
      <p:grpSpPr>
        <a:xfrm>
          <a:off x="0" y="0"/>
          <a:ext cx="0" cy="0"/>
          <a:chOff x="0" y="0"/>
          <a:chExt cx="0" cy="0"/>
        </a:xfrm>
      </p:grpSpPr>
      <p:sp>
        <p:nvSpPr>
          <p:cNvPr id="379" name="Google Shape;379;p29"/>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600"/>
              <a:buNone/>
              <a:defRPr sz="26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380" name="Google Shape;380;p29"/>
          <p:cNvSpPr/>
          <p:nvPr/>
        </p:nvSpPr>
        <p:spPr>
          <a:xfrm>
            <a:off x="6422716" y="-11537"/>
            <a:ext cx="1232340" cy="231995"/>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29"/>
          <p:cNvSpPr/>
          <p:nvPr/>
        </p:nvSpPr>
        <p:spPr>
          <a:xfrm rot="10800000">
            <a:off x="6549401" y="-1824231"/>
            <a:ext cx="4007050" cy="2363728"/>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82" name="Google Shape;382;p29"/>
          <p:cNvGrpSpPr/>
          <p:nvPr/>
        </p:nvGrpSpPr>
        <p:grpSpPr>
          <a:xfrm>
            <a:off x="-1690350" y="187965"/>
            <a:ext cx="3296400" cy="703084"/>
            <a:chOff x="-12" y="3628590"/>
            <a:chExt cx="3296400" cy="703084"/>
          </a:xfrm>
        </p:grpSpPr>
        <p:grpSp>
          <p:nvGrpSpPr>
            <p:cNvPr id="383" name="Google Shape;383;p29"/>
            <p:cNvGrpSpPr/>
            <p:nvPr/>
          </p:nvGrpSpPr>
          <p:grpSpPr>
            <a:xfrm>
              <a:off x="854867" y="3996692"/>
              <a:ext cx="1567047" cy="45661"/>
              <a:chOff x="1754675" y="2661275"/>
              <a:chExt cx="1945675" cy="56700"/>
            </a:xfrm>
          </p:grpSpPr>
          <p:cxnSp>
            <p:nvCxnSpPr>
              <p:cNvPr id="384" name="Google Shape;384;p29"/>
              <p:cNvCxnSpPr/>
              <p:nvPr/>
            </p:nvCxnSpPr>
            <p:spPr>
              <a:xfrm>
                <a:off x="1754675" y="2689625"/>
                <a:ext cx="1896000" cy="0"/>
              </a:xfrm>
              <a:prstGeom prst="straightConnector1">
                <a:avLst/>
              </a:prstGeom>
              <a:noFill/>
              <a:ln w="9525" cap="flat" cmpd="sng">
                <a:solidFill>
                  <a:schemeClr val="dk1"/>
                </a:solidFill>
                <a:prstDash val="solid"/>
                <a:round/>
                <a:headEnd type="none" w="sm" len="sm"/>
                <a:tailEnd type="none" w="sm" len="sm"/>
              </a:ln>
            </p:spPr>
          </p:cxnSp>
          <p:sp>
            <p:nvSpPr>
              <p:cNvPr id="385" name="Google Shape;385;p29"/>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6" name="Google Shape;386;p29"/>
            <p:cNvGrpSpPr/>
            <p:nvPr/>
          </p:nvGrpSpPr>
          <p:grpSpPr>
            <a:xfrm>
              <a:off x="518420" y="4195487"/>
              <a:ext cx="1561280" cy="136187"/>
              <a:chOff x="1754675" y="2824000"/>
              <a:chExt cx="4728285" cy="412439"/>
            </a:xfrm>
          </p:grpSpPr>
          <p:sp>
            <p:nvSpPr>
              <p:cNvPr id="387" name="Google Shape;387;p29"/>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sm" len="sm"/>
                <a:tailEnd type="none" w="sm" len="sm"/>
              </a:ln>
            </p:spPr>
          </p:sp>
          <p:sp>
            <p:nvSpPr>
              <p:cNvPr id="388" name="Google Shape;388;p29"/>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9" name="Google Shape;389;p29"/>
            <p:cNvGrpSpPr/>
            <p:nvPr/>
          </p:nvGrpSpPr>
          <p:grpSpPr>
            <a:xfrm>
              <a:off x="226304" y="3764887"/>
              <a:ext cx="3070084" cy="102363"/>
              <a:chOff x="1779150" y="2604263"/>
              <a:chExt cx="3811875" cy="127112"/>
            </a:xfrm>
          </p:grpSpPr>
          <p:sp>
            <p:nvSpPr>
              <p:cNvPr id="390" name="Google Shape;390;p29"/>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sm" len="sm"/>
                <a:tailEnd type="none" w="sm" len="sm"/>
              </a:ln>
            </p:spPr>
          </p:sp>
          <p:sp>
            <p:nvSpPr>
              <p:cNvPr id="391" name="Google Shape;391;p29"/>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2" name="Google Shape;392;p29"/>
            <p:cNvGrpSpPr/>
            <p:nvPr/>
          </p:nvGrpSpPr>
          <p:grpSpPr>
            <a:xfrm>
              <a:off x="-12" y="3628590"/>
              <a:ext cx="3010303" cy="45661"/>
              <a:chOff x="1766900" y="2869225"/>
              <a:chExt cx="3737650" cy="56700"/>
            </a:xfrm>
          </p:grpSpPr>
          <p:cxnSp>
            <p:nvCxnSpPr>
              <p:cNvPr id="393" name="Google Shape;393;p29"/>
              <p:cNvCxnSpPr/>
              <p:nvPr/>
            </p:nvCxnSpPr>
            <p:spPr>
              <a:xfrm>
                <a:off x="1766900" y="2897575"/>
                <a:ext cx="3687900" cy="0"/>
              </a:xfrm>
              <a:prstGeom prst="straightConnector1">
                <a:avLst/>
              </a:prstGeom>
              <a:noFill/>
              <a:ln w="9525" cap="flat" cmpd="sng">
                <a:solidFill>
                  <a:schemeClr val="dk1"/>
                </a:solidFill>
                <a:prstDash val="solid"/>
                <a:round/>
                <a:headEnd type="none" w="sm" len="sm"/>
                <a:tailEnd type="none" w="sm" len="sm"/>
              </a:ln>
            </p:spPr>
          </p:cxnSp>
          <p:sp>
            <p:nvSpPr>
              <p:cNvPr id="394" name="Google Shape;394;p29"/>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395" name="Google Shape;395;p29"/>
          <p:cNvGrpSpPr/>
          <p:nvPr/>
        </p:nvGrpSpPr>
        <p:grpSpPr>
          <a:xfrm>
            <a:off x="-2028096" y="-665229"/>
            <a:ext cx="5371750" cy="7430144"/>
            <a:chOff x="-2028096" y="-665229"/>
            <a:chExt cx="5371750" cy="7430144"/>
          </a:xfrm>
        </p:grpSpPr>
        <p:sp>
          <p:nvSpPr>
            <p:cNvPr id="396" name="Google Shape;396;p29"/>
            <p:cNvSpPr/>
            <p:nvPr/>
          </p:nvSpPr>
          <p:spPr>
            <a:xfrm>
              <a:off x="-176746" y="4688258"/>
              <a:ext cx="3520400" cy="207665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29"/>
            <p:cNvSpPr/>
            <p:nvPr/>
          </p:nvSpPr>
          <p:spPr>
            <a:xfrm rot="10800000" flipH="1">
              <a:off x="-2028096" y="-665229"/>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8"/>
        <p:cNvGrpSpPr/>
        <p:nvPr/>
      </p:nvGrpSpPr>
      <p:grpSpPr>
        <a:xfrm>
          <a:off x="0" y="0"/>
          <a:ext cx="0" cy="0"/>
          <a:chOff x="0" y="0"/>
          <a:chExt cx="0" cy="0"/>
        </a:xfrm>
      </p:grpSpPr>
      <p:sp>
        <p:nvSpPr>
          <p:cNvPr id="399" name="Google Shape;399;p30"/>
          <p:cNvSpPr/>
          <p:nvPr/>
        </p:nvSpPr>
        <p:spPr>
          <a:xfrm rot="10800000" flipH="1">
            <a:off x="-1358733" y="-903765"/>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00" name="Google Shape;400;p30"/>
          <p:cNvGrpSpPr/>
          <p:nvPr/>
        </p:nvGrpSpPr>
        <p:grpSpPr>
          <a:xfrm rot="10800000">
            <a:off x="-984941" y="165545"/>
            <a:ext cx="3074608" cy="453955"/>
            <a:chOff x="5478797" y="847321"/>
            <a:chExt cx="3074608" cy="453955"/>
          </a:xfrm>
        </p:grpSpPr>
        <p:grpSp>
          <p:nvGrpSpPr>
            <p:cNvPr id="401" name="Google Shape;401;p30"/>
            <p:cNvGrpSpPr/>
            <p:nvPr/>
          </p:nvGrpSpPr>
          <p:grpSpPr>
            <a:xfrm flipH="1">
              <a:off x="5675409" y="922405"/>
              <a:ext cx="2877996" cy="223763"/>
              <a:chOff x="1687059" y="2012316"/>
              <a:chExt cx="3573375" cy="277863"/>
            </a:xfrm>
          </p:grpSpPr>
          <p:sp>
            <p:nvSpPr>
              <p:cNvPr id="402" name="Google Shape;402;p30"/>
              <p:cNvSpPr/>
              <p:nvPr/>
            </p:nvSpPr>
            <p:spPr>
              <a:xfrm>
                <a:off x="1687059" y="2012316"/>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dk1"/>
                </a:solidFill>
                <a:prstDash val="solid"/>
                <a:round/>
                <a:headEnd type="none" w="sm" len="sm"/>
                <a:tailEnd type="none" w="sm" len="sm"/>
              </a:ln>
            </p:spPr>
          </p:sp>
          <p:sp>
            <p:nvSpPr>
              <p:cNvPr id="403" name="Google Shape;403;p30"/>
              <p:cNvSpPr/>
              <p:nvPr/>
            </p:nvSpPr>
            <p:spPr>
              <a:xfrm>
                <a:off x="5203734" y="2233479"/>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04" name="Google Shape;404;p30"/>
            <p:cNvGrpSpPr/>
            <p:nvPr/>
          </p:nvGrpSpPr>
          <p:grpSpPr>
            <a:xfrm flipH="1">
              <a:off x="6072799" y="847321"/>
              <a:ext cx="2430997" cy="185534"/>
              <a:chOff x="1748547" y="1392116"/>
              <a:chExt cx="5911958" cy="451312"/>
            </a:xfrm>
          </p:grpSpPr>
          <p:sp>
            <p:nvSpPr>
              <p:cNvPr id="405" name="Google Shape;405;p30"/>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dk1"/>
                </a:solidFill>
                <a:prstDash val="solid"/>
                <a:round/>
                <a:headEnd type="none" w="sm" len="sm"/>
                <a:tailEnd type="none" w="sm" len="sm"/>
              </a:ln>
            </p:spPr>
          </p:sp>
          <p:sp>
            <p:nvSpPr>
              <p:cNvPr id="406" name="Google Shape;406;p30"/>
              <p:cNvSpPr/>
              <p:nvPr/>
            </p:nvSpPr>
            <p:spPr>
              <a:xfrm>
                <a:off x="7542305" y="1725228"/>
                <a:ext cx="118200" cy="11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07" name="Google Shape;407;p30"/>
            <p:cNvGrpSpPr/>
            <p:nvPr/>
          </p:nvGrpSpPr>
          <p:grpSpPr>
            <a:xfrm flipH="1">
              <a:off x="5478797" y="1255615"/>
              <a:ext cx="3010303" cy="45661"/>
              <a:chOff x="1766900" y="2869225"/>
              <a:chExt cx="3737650" cy="56700"/>
            </a:xfrm>
          </p:grpSpPr>
          <p:cxnSp>
            <p:nvCxnSpPr>
              <p:cNvPr id="408" name="Google Shape;408;p30"/>
              <p:cNvCxnSpPr/>
              <p:nvPr/>
            </p:nvCxnSpPr>
            <p:spPr>
              <a:xfrm>
                <a:off x="1766900" y="2897575"/>
                <a:ext cx="3687900" cy="0"/>
              </a:xfrm>
              <a:prstGeom prst="straightConnector1">
                <a:avLst/>
              </a:prstGeom>
              <a:noFill/>
              <a:ln w="9525" cap="flat" cmpd="sng">
                <a:solidFill>
                  <a:schemeClr val="dk1"/>
                </a:solidFill>
                <a:prstDash val="solid"/>
                <a:round/>
                <a:headEnd type="none" w="sm" len="sm"/>
                <a:tailEnd type="none" w="sm" len="sm"/>
              </a:ln>
            </p:spPr>
          </p:cxnSp>
          <p:sp>
            <p:nvSpPr>
              <p:cNvPr id="409" name="Google Shape;409;p30"/>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410" name="Google Shape;410;p30"/>
          <p:cNvSpPr/>
          <p:nvPr/>
        </p:nvSpPr>
        <p:spPr>
          <a:xfrm rot="10800000">
            <a:off x="6000549" y="-1553122"/>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30"/>
          <p:cNvSpPr/>
          <p:nvPr/>
        </p:nvSpPr>
        <p:spPr>
          <a:xfrm>
            <a:off x="713224" y="4972674"/>
            <a:ext cx="1205478" cy="219752"/>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12" name="Google Shape;412;p30"/>
          <p:cNvGrpSpPr/>
          <p:nvPr/>
        </p:nvGrpSpPr>
        <p:grpSpPr>
          <a:xfrm flipH="1">
            <a:off x="-3634650" y="4404925"/>
            <a:ext cx="5724316" cy="2084515"/>
            <a:chOff x="4132575" y="4716825"/>
            <a:chExt cx="5724316" cy="2084515"/>
          </a:xfrm>
        </p:grpSpPr>
        <p:sp>
          <p:nvSpPr>
            <p:cNvPr id="413" name="Google Shape;413;p30"/>
            <p:cNvSpPr/>
            <p:nvPr/>
          </p:nvSpPr>
          <p:spPr>
            <a:xfrm flipH="1">
              <a:off x="5361875" y="4716825"/>
              <a:ext cx="4495016" cy="2084515"/>
            </a:xfrm>
            <a:custGeom>
              <a:avLst/>
              <a:gdLst/>
              <a:ahLst/>
              <a:cxnLst/>
              <a:rect l="l" t="t" r="r" b="b"/>
              <a:pathLst>
                <a:path w="101749" h="47185" extrusionOk="0">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p30"/>
            <p:cNvSpPr/>
            <p:nvPr/>
          </p:nvSpPr>
          <p:spPr>
            <a:xfrm flipH="1">
              <a:off x="4132575" y="4716825"/>
              <a:ext cx="4495016" cy="2084515"/>
            </a:xfrm>
            <a:custGeom>
              <a:avLst/>
              <a:gdLst/>
              <a:ahLst/>
              <a:cxnLst/>
              <a:rect l="l" t="t" r="r" b="b"/>
              <a:pathLst>
                <a:path w="101749" h="47185" extrusionOk="0">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15" name="Google Shape;415;p30"/>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600"/>
              <a:buNone/>
              <a:defRPr sz="26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16"/>
        <p:cNvGrpSpPr/>
        <p:nvPr/>
      </p:nvGrpSpPr>
      <p:grpSpPr>
        <a:xfrm>
          <a:off x="0" y="0"/>
          <a:ext cx="0" cy="0"/>
          <a:chOff x="0" y="0"/>
          <a:chExt cx="0" cy="0"/>
        </a:xfrm>
      </p:grpSpPr>
      <p:grpSp>
        <p:nvGrpSpPr>
          <p:cNvPr id="417" name="Google Shape;417;p31"/>
          <p:cNvGrpSpPr/>
          <p:nvPr/>
        </p:nvGrpSpPr>
        <p:grpSpPr>
          <a:xfrm>
            <a:off x="-1093351" y="-1466368"/>
            <a:ext cx="10388326" cy="8402728"/>
            <a:chOff x="-1093351" y="-1466368"/>
            <a:chExt cx="10388326" cy="8402728"/>
          </a:xfrm>
        </p:grpSpPr>
        <p:sp>
          <p:nvSpPr>
            <p:cNvPr id="418" name="Google Shape;418;p31"/>
            <p:cNvSpPr/>
            <p:nvPr/>
          </p:nvSpPr>
          <p:spPr>
            <a:xfrm rot="10800000" flipH="1">
              <a:off x="-3" y="-1466368"/>
              <a:ext cx="9294978"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31"/>
            <p:cNvSpPr/>
            <p:nvPr/>
          </p:nvSpPr>
          <p:spPr>
            <a:xfrm>
              <a:off x="-1093351" y="4567200"/>
              <a:ext cx="4016259" cy="2369160"/>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20" name="Google Shape;420;p3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600"/>
              <a:buNone/>
              <a:defRPr sz="2600"/>
            </a:lvl1pPr>
            <a:lvl2pPr lvl="1" algn="l">
              <a:lnSpc>
                <a:spcPct val="100000"/>
              </a:lnSpc>
              <a:spcBef>
                <a:spcPts val="0"/>
              </a:spcBef>
              <a:spcAft>
                <a:spcPts val="0"/>
              </a:spcAft>
              <a:buSzPts val="3500"/>
              <a:buFont typeface="Poppins"/>
              <a:buNone/>
              <a:defRPr>
                <a:latin typeface="Poppins"/>
                <a:ea typeface="Poppins"/>
                <a:cs typeface="Poppins"/>
                <a:sym typeface="Poppins"/>
              </a:defRPr>
            </a:lvl2pPr>
            <a:lvl3pPr lvl="2" algn="l">
              <a:lnSpc>
                <a:spcPct val="100000"/>
              </a:lnSpc>
              <a:spcBef>
                <a:spcPts val="0"/>
              </a:spcBef>
              <a:spcAft>
                <a:spcPts val="0"/>
              </a:spcAft>
              <a:buSzPts val="3500"/>
              <a:buFont typeface="Poppins"/>
              <a:buNone/>
              <a:defRPr>
                <a:latin typeface="Poppins"/>
                <a:ea typeface="Poppins"/>
                <a:cs typeface="Poppins"/>
                <a:sym typeface="Poppins"/>
              </a:defRPr>
            </a:lvl3pPr>
            <a:lvl4pPr lvl="3" algn="l">
              <a:lnSpc>
                <a:spcPct val="100000"/>
              </a:lnSpc>
              <a:spcBef>
                <a:spcPts val="0"/>
              </a:spcBef>
              <a:spcAft>
                <a:spcPts val="0"/>
              </a:spcAft>
              <a:buSzPts val="3500"/>
              <a:buFont typeface="Poppins"/>
              <a:buNone/>
              <a:defRPr>
                <a:latin typeface="Poppins"/>
                <a:ea typeface="Poppins"/>
                <a:cs typeface="Poppins"/>
                <a:sym typeface="Poppins"/>
              </a:defRPr>
            </a:lvl4pPr>
            <a:lvl5pPr lvl="4" algn="l">
              <a:lnSpc>
                <a:spcPct val="100000"/>
              </a:lnSpc>
              <a:spcBef>
                <a:spcPts val="0"/>
              </a:spcBef>
              <a:spcAft>
                <a:spcPts val="0"/>
              </a:spcAft>
              <a:buSzPts val="3500"/>
              <a:buFont typeface="Poppins"/>
              <a:buNone/>
              <a:defRPr>
                <a:latin typeface="Poppins"/>
                <a:ea typeface="Poppins"/>
                <a:cs typeface="Poppins"/>
                <a:sym typeface="Poppins"/>
              </a:defRPr>
            </a:lvl5pPr>
            <a:lvl6pPr lvl="5" algn="l">
              <a:lnSpc>
                <a:spcPct val="100000"/>
              </a:lnSpc>
              <a:spcBef>
                <a:spcPts val="0"/>
              </a:spcBef>
              <a:spcAft>
                <a:spcPts val="0"/>
              </a:spcAft>
              <a:buSzPts val="3500"/>
              <a:buFont typeface="Poppins"/>
              <a:buNone/>
              <a:defRPr>
                <a:latin typeface="Poppins"/>
                <a:ea typeface="Poppins"/>
                <a:cs typeface="Poppins"/>
                <a:sym typeface="Poppins"/>
              </a:defRPr>
            </a:lvl6pPr>
            <a:lvl7pPr lvl="6" algn="l">
              <a:lnSpc>
                <a:spcPct val="100000"/>
              </a:lnSpc>
              <a:spcBef>
                <a:spcPts val="0"/>
              </a:spcBef>
              <a:spcAft>
                <a:spcPts val="0"/>
              </a:spcAft>
              <a:buSzPts val="3500"/>
              <a:buFont typeface="Poppins"/>
              <a:buNone/>
              <a:defRPr>
                <a:latin typeface="Poppins"/>
                <a:ea typeface="Poppins"/>
                <a:cs typeface="Poppins"/>
                <a:sym typeface="Poppins"/>
              </a:defRPr>
            </a:lvl7pPr>
            <a:lvl8pPr lvl="7" algn="l">
              <a:lnSpc>
                <a:spcPct val="100000"/>
              </a:lnSpc>
              <a:spcBef>
                <a:spcPts val="0"/>
              </a:spcBef>
              <a:spcAft>
                <a:spcPts val="0"/>
              </a:spcAft>
              <a:buSzPts val="3500"/>
              <a:buFont typeface="Poppins"/>
              <a:buNone/>
              <a:defRPr>
                <a:latin typeface="Poppins"/>
                <a:ea typeface="Poppins"/>
                <a:cs typeface="Poppins"/>
                <a:sym typeface="Poppins"/>
              </a:defRPr>
            </a:lvl8pPr>
            <a:lvl9pPr lvl="8" algn="l">
              <a:lnSpc>
                <a:spcPct val="100000"/>
              </a:lnSpc>
              <a:spcBef>
                <a:spcPts val="0"/>
              </a:spcBef>
              <a:spcAft>
                <a:spcPts val="0"/>
              </a:spcAft>
              <a:buSzPts val="3500"/>
              <a:buFont typeface="Poppins"/>
              <a:buNone/>
              <a:defRPr>
                <a:latin typeface="Poppins"/>
                <a:ea typeface="Poppins"/>
                <a:cs typeface="Poppins"/>
                <a:sym typeface="Poppins"/>
              </a:defRPr>
            </a:lvl9pPr>
          </a:lstStyle>
          <a:p>
            <a:endParaRPr/>
          </a:p>
        </p:txBody>
      </p:sp>
      <p:sp>
        <p:nvSpPr>
          <p:cNvPr id="421" name="Google Shape;421;p31"/>
          <p:cNvSpPr txBox="1">
            <a:spLocks noGrp="1"/>
          </p:cNvSpPr>
          <p:nvPr>
            <p:ph type="subTitle" idx="1"/>
          </p:nvPr>
        </p:nvSpPr>
        <p:spPr>
          <a:xfrm>
            <a:off x="6360578" y="3454300"/>
            <a:ext cx="1773900" cy="486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22" name="Google Shape;422;p31"/>
          <p:cNvSpPr txBox="1">
            <a:spLocks noGrp="1"/>
          </p:cNvSpPr>
          <p:nvPr>
            <p:ph type="subTitle" idx="2"/>
          </p:nvPr>
        </p:nvSpPr>
        <p:spPr>
          <a:xfrm>
            <a:off x="2644083" y="3454300"/>
            <a:ext cx="1770600" cy="486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23" name="Google Shape;423;p31"/>
          <p:cNvSpPr txBox="1">
            <a:spLocks noGrp="1"/>
          </p:cNvSpPr>
          <p:nvPr>
            <p:ph type="subTitle" idx="3"/>
          </p:nvPr>
        </p:nvSpPr>
        <p:spPr>
          <a:xfrm>
            <a:off x="6360575" y="2714800"/>
            <a:ext cx="1773900" cy="816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a:endParaRPr/>
          </a:p>
        </p:txBody>
      </p:sp>
      <p:sp>
        <p:nvSpPr>
          <p:cNvPr id="424" name="Google Shape;424;p31"/>
          <p:cNvSpPr txBox="1">
            <a:spLocks noGrp="1"/>
          </p:cNvSpPr>
          <p:nvPr>
            <p:ph type="subTitle" idx="4"/>
          </p:nvPr>
        </p:nvSpPr>
        <p:spPr>
          <a:xfrm>
            <a:off x="2643925" y="2714800"/>
            <a:ext cx="1770600" cy="816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a:endParaRPr/>
          </a:p>
        </p:txBody>
      </p:sp>
      <p:grpSp>
        <p:nvGrpSpPr>
          <p:cNvPr id="425" name="Google Shape;425;p31"/>
          <p:cNvGrpSpPr/>
          <p:nvPr/>
        </p:nvGrpSpPr>
        <p:grpSpPr>
          <a:xfrm>
            <a:off x="7568059" y="4604012"/>
            <a:ext cx="3010303" cy="380634"/>
            <a:chOff x="5446772" y="1743190"/>
            <a:chExt cx="3010303" cy="380634"/>
          </a:xfrm>
        </p:grpSpPr>
        <p:grpSp>
          <p:nvGrpSpPr>
            <p:cNvPr id="426" name="Google Shape;426;p31"/>
            <p:cNvGrpSpPr/>
            <p:nvPr/>
          </p:nvGrpSpPr>
          <p:grpSpPr>
            <a:xfrm flipH="1">
              <a:off x="5898325" y="1865405"/>
              <a:ext cx="1567047" cy="45661"/>
              <a:chOff x="1754675" y="2661275"/>
              <a:chExt cx="1945675" cy="56700"/>
            </a:xfrm>
          </p:grpSpPr>
          <p:cxnSp>
            <p:nvCxnSpPr>
              <p:cNvPr id="427" name="Google Shape;427;p31"/>
              <p:cNvCxnSpPr/>
              <p:nvPr/>
            </p:nvCxnSpPr>
            <p:spPr>
              <a:xfrm>
                <a:off x="1754675" y="2689625"/>
                <a:ext cx="1896000" cy="0"/>
              </a:xfrm>
              <a:prstGeom prst="straightConnector1">
                <a:avLst/>
              </a:prstGeom>
              <a:noFill/>
              <a:ln w="9525" cap="flat" cmpd="sng">
                <a:solidFill>
                  <a:schemeClr val="dk1"/>
                </a:solidFill>
                <a:prstDash val="solid"/>
                <a:round/>
                <a:headEnd type="none" w="sm" len="sm"/>
                <a:tailEnd type="none" w="sm" len="sm"/>
              </a:ln>
            </p:spPr>
          </p:cxnSp>
          <p:sp>
            <p:nvSpPr>
              <p:cNvPr id="428" name="Google Shape;428;p31"/>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9" name="Google Shape;429;p31"/>
            <p:cNvGrpSpPr/>
            <p:nvPr/>
          </p:nvGrpSpPr>
          <p:grpSpPr>
            <a:xfrm flipH="1">
              <a:off x="5477439" y="1987637"/>
              <a:ext cx="1561280" cy="136187"/>
              <a:chOff x="1754675" y="2824000"/>
              <a:chExt cx="4728285" cy="412439"/>
            </a:xfrm>
          </p:grpSpPr>
          <p:sp>
            <p:nvSpPr>
              <p:cNvPr id="430" name="Google Shape;430;p31"/>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sm" len="sm"/>
                <a:tailEnd type="none" w="sm" len="sm"/>
              </a:ln>
            </p:spPr>
          </p:sp>
          <p:sp>
            <p:nvSpPr>
              <p:cNvPr id="431" name="Google Shape;431;p31"/>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32" name="Google Shape;432;p31"/>
            <p:cNvGrpSpPr/>
            <p:nvPr/>
          </p:nvGrpSpPr>
          <p:grpSpPr>
            <a:xfrm flipH="1">
              <a:off x="5446772" y="1743190"/>
              <a:ext cx="3010303" cy="45661"/>
              <a:chOff x="1766900" y="2869225"/>
              <a:chExt cx="3737650" cy="56700"/>
            </a:xfrm>
          </p:grpSpPr>
          <p:cxnSp>
            <p:nvCxnSpPr>
              <p:cNvPr id="433" name="Google Shape;433;p31"/>
              <p:cNvCxnSpPr/>
              <p:nvPr/>
            </p:nvCxnSpPr>
            <p:spPr>
              <a:xfrm>
                <a:off x="1766900" y="2897575"/>
                <a:ext cx="3687900" cy="0"/>
              </a:xfrm>
              <a:prstGeom prst="straightConnector1">
                <a:avLst/>
              </a:prstGeom>
              <a:noFill/>
              <a:ln w="9525" cap="flat" cmpd="sng">
                <a:solidFill>
                  <a:schemeClr val="dk1"/>
                </a:solidFill>
                <a:prstDash val="solid"/>
                <a:round/>
                <a:headEnd type="none" w="sm" len="sm"/>
                <a:tailEnd type="none" w="sm" len="sm"/>
              </a:ln>
            </p:spPr>
          </p:cxnSp>
          <p:sp>
            <p:nvSpPr>
              <p:cNvPr id="434" name="Google Shape;434;p31"/>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435" name="Google Shape;435;p31"/>
          <p:cNvSpPr/>
          <p:nvPr/>
        </p:nvSpPr>
        <p:spPr>
          <a:xfrm flipH="1">
            <a:off x="-831826" y="-3"/>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 name="Google Shape;436;p31"/>
          <p:cNvSpPr/>
          <p:nvPr/>
        </p:nvSpPr>
        <p:spPr>
          <a:xfrm rot="10800000" flipH="1">
            <a:off x="7378450" y="-807272"/>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437"/>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438"/>
        <p:cNvGrpSpPr/>
        <p:nvPr/>
      </p:nvGrpSpPr>
      <p:grpSpPr>
        <a:xfrm>
          <a:off x="0" y="0"/>
          <a:ext cx="0" cy="0"/>
          <a:chOff x="0" y="0"/>
          <a:chExt cx="0" cy="0"/>
        </a:xfrm>
      </p:grpSpPr>
      <p:grpSp>
        <p:nvGrpSpPr>
          <p:cNvPr id="439" name="Google Shape;439;p33"/>
          <p:cNvGrpSpPr/>
          <p:nvPr/>
        </p:nvGrpSpPr>
        <p:grpSpPr>
          <a:xfrm rot="10800000">
            <a:off x="-1889528" y="158866"/>
            <a:ext cx="3010303" cy="380634"/>
            <a:chOff x="5446772" y="1743190"/>
            <a:chExt cx="3010303" cy="380634"/>
          </a:xfrm>
        </p:grpSpPr>
        <p:grpSp>
          <p:nvGrpSpPr>
            <p:cNvPr id="440" name="Google Shape;440;p33"/>
            <p:cNvGrpSpPr/>
            <p:nvPr/>
          </p:nvGrpSpPr>
          <p:grpSpPr>
            <a:xfrm flipH="1">
              <a:off x="5898325" y="1865405"/>
              <a:ext cx="1567047" cy="45661"/>
              <a:chOff x="1754675" y="2661275"/>
              <a:chExt cx="1945675" cy="56700"/>
            </a:xfrm>
          </p:grpSpPr>
          <p:cxnSp>
            <p:nvCxnSpPr>
              <p:cNvPr id="441" name="Google Shape;441;p33"/>
              <p:cNvCxnSpPr/>
              <p:nvPr/>
            </p:nvCxnSpPr>
            <p:spPr>
              <a:xfrm>
                <a:off x="1754675" y="2689625"/>
                <a:ext cx="1896000" cy="0"/>
              </a:xfrm>
              <a:prstGeom prst="straightConnector1">
                <a:avLst/>
              </a:prstGeom>
              <a:noFill/>
              <a:ln w="9525" cap="flat" cmpd="sng">
                <a:solidFill>
                  <a:schemeClr val="dk1"/>
                </a:solidFill>
                <a:prstDash val="solid"/>
                <a:round/>
                <a:headEnd type="none" w="sm" len="sm"/>
                <a:tailEnd type="none" w="sm" len="sm"/>
              </a:ln>
            </p:spPr>
          </p:cxnSp>
          <p:sp>
            <p:nvSpPr>
              <p:cNvPr id="442" name="Google Shape;442;p33"/>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43" name="Google Shape;443;p33"/>
            <p:cNvGrpSpPr/>
            <p:nvPr/>
          </p:nvGrpSpPr>
          <p:grpSpPr>
            <a:xfrm flipH="1">
              <a:off x="5477439" y="1987637"/>
              <a:ext cx="1561280" cy="136187"/>
              <a:chOff x="1754675" y="2824000"/>
              <a:chExt cx="4728285" cy="412439"/>
            </a:xfrm>
          </p:grpSpPr>
          <p:sp>
            <p:nvSpPr>
              <p:cNvPr id="444" name="Google Shape;444;p33"/>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sm" len="sm"/>
                <a:tailEnd type="none" w="sm" len="sm"/>
              </a:ln>
            </p:spPr>
          </p:sp>
          <p:sp>
            <p:nvSpPr>
              <p:cNvPr id="445" name="Google Shape;445;p33"/>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46" name="Google Shape;446;p33"/>
            <p:cNvGrpSpPr/>
            <p:nvPr/>
          </p:nvGrpSpPr>
          <p:grpSpPr>
            <a:xfrm flipH="1">
              <a:off x="5446772" y="1743190"/>
              <a:ext cx="3010303" cy="45661"/>
              <a:chOff x="1766900" y="2869225"/>
              <a:chExt cx="3737650" cy="56700"/>
            </a:xfrm>
          </p:grpSpPr>
          <p:cxnSp>
            <p:nvCxnSpPr>
              <p:cNvPr id="447" name="Google Shape;447;p33"/>
              <p:cNvCxnSpPr/>
              <p:nvPr/>
            </p:nvCxnSpPr>
            <p:spPr>
              <a:xfrm>
                <a:off x="1766900" y="2897575"/>
                <a:ext cx="3687900" cy="0"/>
              </a:xfrm>
              <a:prstGeom prst="straightConnector1">
                <a:avLst/>
              </a:prstGeom>
              <a:noFill/>
              <a:ln w="9525" cap="flat" cmpd="sng">
                <a:solidFill>
                  <a:schemeClr val="dk1"/>
                </a:solidFill>
                <a:prstDash val="solid"/>
                <a:round/>
                <a:headEnd type="none" w="sm" len="sm"/>
                <a:tailEnd type="none" w="sm" len="sm"/>
              </a:ln>
            </p:spPr>
          </p:cxnSp>
          <p:sp>
            <p:nvSpPr>
              <p:cNvPr id="448" name="Google Shape;448;p33"/>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449" name="Google Shape;449;p33"/>
          <p:cNvGrpSpPr/>
          <p:nvPr/>
        </p:nvGrpSpPr>
        <p:grpSpPr>
          <a:xfrm flipH="1">
            <a:off x="1347409" y="-265593"/>
            <a:ext cx="9294978" cy="6913322"/>
            <a:chOff x="-201828" y="-265593"/>
            <a:chExt cx="9294978" cy="6913322"/>
          </a:xfrm>
        </p:grpSpPr>
        <p:sp>
          <p:nvSpPr>
            <p:cNvPr id="450" name="Google Shape;450;p33"/>
            <p:cNvSpPr/>
            <p:nvPr/>
          </p:nvSpPr>
          <p:spPr>
            <a:xfrm>
              <a:off x="-201828" y="4736333"/>
              <a:ext cx="9294978"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33"/>
            <p:cNvSpPr/>
            <p:nvPr/>
          </p:nvSpPr>
          <p:spPr>
            <a:xfrm rot="10800000" flipH="1">
              <a:off x="1175807" y="-265593"/>
              <a:ext cx="1539180" cy="805095"/>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52" name="Google Shape;452;p33"/>
          <p:cNvSpPr/>
          <p:nvPr/>
        </p:nvSpPr>
        <p:spPr>
          <a:xfrm rot="10800000">
            <a:off x="794659" y="4876484"/>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33"/>
          <p:cNvSpPr/>
          <p:nvPr/>
        </p:nvSpPr>
        <p:spPr>
          <a:xfrm flipH="1">
            <a:off x="-561113" y="4230050"/>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454"/>
        <p:cNvGrpSpPr/>
        <p:nvPr/>
      </p:nvGrpSpPr>
      <p:grpSpPr>
        <a:xfrm>
          <a:off x="0" y="0"/>
          <a:ext cx="0" cy="0"/>
          <a:chOff x="0" y="0"/>
          <a:chExt cx="0" cy="0"/>
        </a:xfrm>
      </p:grpSpPr>
      <p:grpSp>
        <p:nvGrpSpPr>
          <p:cNvPr id="455" name="Google Shape;455;p34"/>
          <p:cNvGrpSpPr/>
          <p:nvPr/>
        </p:nvGrpSpPr>
        <p:grpSpPr>
          <a:xfrm flipH="1">
            <a:off x="-2028096" y="-1770656"/>
            <a:ext cx="4007050" cy="2363739"/>
            <a:chOff x="6549401" y="-1824231"/>
            <a:chExt cx="4007050" cy="2363739"/>
          </a:xfrm>
        </p:grpSpPr>
        <p:sp>
          <p:nvSpPr>
            <p:cNvPr id="456" name="Google Shape;456;p34"/>
            <p:cNvSpPr/>
            <p:nvPr/>
          </p:nvSpPr>
          <p:spPr>
            <a:xfrm>
              <a:off x="7695191" y="307513"/>
              <a:ext cx="1232340" cy="231995"/>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34"/>
            <p:cNvSpPr/>
            <p:nvPr/>
          </p:nvSpPr>
          <p:spPr>
            <a:xfrm rot="10800000">
              <a:off x="6549401" y="-1824231"/>
              <a:ext cx="4007050" cy="2363728"/>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58" name="Google Shape;458;p34"/>
          <p:cNvGrpSpPr/>
          <p:nvPr/>
        </p:nvGrpSpPr>
        <p:grpSpPr>
          <a:xfrm flipH="1">
            <a:off x="7391104" y="241540"/>
            <a:ext cx="3296400" cy="703084"/>
            <a:chOff x="-12" y="3628590"/>
            <a:chExt cx="3296400" cy="703084"/>
          </a:xfrm>
        </p:grpSpPr>
        <p:grpSp>
          <p:nvGrpSpPr>
            <p:cNvPr id="459" name="Google Shape;459;p34"/>
            <p:cNvGrpSpPr/>
            <p:nvPr/>
          </p:nvGrpSpPr>
          <p:grpSpPr>
            <a:xfrm>
              <a:off x="854867" y="3996692"/>
              <a:ext cx="1567047" cy="45661"/>
              <a:chOff x="1754675" y="2661275"/>
              <a:chExt cx="1945675" cy="56700"/>
            </a:xfrm>
          </p:grpSpPr>
          <p:cxnSp>
            <p:nvCxnSpPr>
              <p:cNvPr id="460" name="Google Shape;460;p34"/>
              <p:cNvCxnSpPr/>
              <p:nvPr/>
            </p:nvCxnSpPr>
            <p:spPr>
              <a:xfrm>
                <a:off x="1754675" y="2689625"/>
                <a:ext cx="1896000" cy="0"/>
              </a:xfrm>
              <a:prstGeom prst="straightConnector1">
                <a:avLst/>
              </a:prstGeom>
              <a:noFill/>
              <a:ln w="9525" cap="flat" cmpd="sng">
                <a:solidFill>
                  <a:schemeClr val="dk1"/>
                </a:solidFill>
                <a:prstDash val="solid"/>
                <a:round/>
                <a:headEnd type="none" w="sm" len="sm"/>
                <a:tailEnd type="none" w="sm" len="sm"/>
              </a:ln>
            </p:spPr>
          </p:cxnSp>
          <p:sp>
            <p:nvSpPr>
              <p:cNvPr id="461" name="Google Shape;461;p34"/>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62" name="Google Shape;462;p34"/>
            <p:cNvGrpSpPr/>
            <p:nvPr/>
          </p:nvGrpSpPr>
          <p:grpSpPr>
            <a:xfrm>
              <a:off x="518420" y="4195487"/>
              <a:ext cx="1561280" cy="136187"/>
              <a:chOff x="1754675" y="2824000"/>
              <a:chExt cx="4728285" cy="412439"/>
            </a:xfrm>
          </p:grpSpPr>
          <p:sp>
            <p:nvSpPr>
              <p:cNvPr id="463" name="Google Shape;463;p34"/>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sm" len="sm"/>
                <a:tailEnd type="none" w="sm" len="sm"/>
              </a:ln>
            </p:spPr>
          </p:sp>
          <p:sp>
            <p:nvSpPr>
              <p:cNvPr id="464" name="Google Shape;464;p34"/>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65" name="Google Shape;465;p34"/>
            <p:cNvGrpSpPr/>
            <p:nvPr/>
          </p:nvGrpSpPr>
          <p:grpSpPr>
            <a:xfrm>
              <a:off x="226304" y="3764887"/>
              <a:ext cx="3070084" cy="102363"/>
              <a:chOff x="1779150" y="2604263"/>
              <a:chExt cx="3811875" cy="127112"/>
            </a:xfrm>
          </p:grpSpPr>
          <p:sp>
            <p:nvSpPr>
              <p:cNvPr id="466" name="Google Shape;466;p34"/>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sm" len="sm"/>
                <a:tailEnd type="none" w="sm" len="sm"/>
              </a:ln>
            </p:spPr>
          </p:sp>
          <p:sp>
            <p:nvSpPr>
              <p:cNvPr id="467" name="Google Shape;467;p34"/>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68" name="Google Shape;468;p34"/>
            <p:cNvGrpSpPr/>
            <p:nvPr/>
          </p:nvGrpSpPr>
          <p:grpSpPr>
            <a:xfrm>
              <a:off x="-12" y="3628590"/>
              <a:ext cx="3010303" cy="45661"/>
              <a:chOff x="1766900" y="2869225"/>
              <a:chExt cx="3737650" cy="56700"/>
            </a:xfrm>
          </p:grpSpPr>
          <p:cxnSp>
            <p:nvCxnSpPr>
              <p:cNvPr id="469" name="Google Shape;469;p34"/>
              <p:cNvCxnSpPr/>
              <p:nvPr/>
            </p:nvCxnSpPr>
            <p:spPr>
              <a:xfrm>
                <a:off x="1766900" y="2897575"/>
                <a:ext cx="3687900" cy="0"/>
              </a:xfrm>
              <a:prstGeom prst="straightConnector1">
                <a:avLst/>
              </a:prstGeom>
              <a:noFill/>
              <a:ln w="9525" cap="flat" cmpd="sng">
                <a:solidFill>
                  <a:schemeClr val="dk1"/>
                </a:solidFill>
                <a:prstDash val="solid"/>
                <a:round/>
                <a:headEnd type="none" w="sm" len="sm"/>
                <a:tailEnd type="none" w="sm" len="sm"/>
              </a:ln>
            </p:spPr>
          </p:cxnSp>
          <p:sp>
            <p:nvSpPr>
              <p:cNvPr id="470" name="Google Shape;470;p34"/>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471" name="Google Shape;471;p34"/>
          <p:cNvGrpSpPr/>
          <p:nvPr/>
        </p:nvGrpSpPr>
        <p:grpSpPr>
          <a:xfrm flipH="1">
            <a:off x="-1341650" y="-685669"/>
            <a:ext cx="10751988" cy="7671703"/>
            <a:chOff x="-881984" y="-739244"/>
            <a:chExt cx="10751988" cy="7671703"/>
          </a:xfrm>
        </p:grpSpPr>
        <p:sp>
          <p:nvSpPr>
            <p:cNvPr id="472" name="Google Shape;472;p34"/>
            <p:cNvSpPr/>
            <p:nvPr/>
          </p:nvSpPr>
          <p:spPr>
            <a:xfrm flipH="1">
              <a:off x="5675437" y="4457952"/>
              <a:ext cx="4194567" cy="247450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3" name="Google Shape;473;p34"/>
            <p:cNvSpPr/>
            <p:nvPr/>
          </p:nvSpPr>
          <p:spPr>
            <a:xfrm rot="10800000" flipH="1">
              <a:off x="-881984" y="-739244"/>
              <a:ext cx="1959133" cy="1024867"/>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74" name="Google Shape;474;p34"/>
          <p:cNvSpPr/>
          <p:nvPr/>
        </p:nvSpPr>
        <p:spPr>
          <a:xfrm flipH="1">
            <a:off x="-417877" y="511088"/>
            <a:ext cx="1232340" cy="231995"/>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34"/>
          <p:cNvSpPr/>
          <p:nvPr/>
        </p:nvSpPr>
        <p:spPr>
          <a:xfrm rot="10800000" flipH="1">
            <a:off x="-621671" y="-1770656"/>
            <a:ext cx="4007050" cy="2363728"/>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600"/>
              <a:buFont typeface="Poppins Black"/>
              <a:buNone/>
              <a:defRPr sz="2600" b="0" i="0" u="none" strike="noStrike" cap="none">
                <a:solidFill>
                  <a:schemeClr val="dk1"/>
                </a:solidFill>
                <a:latin typeface="Poppins Black"/>
                <a:ea typeface="Poppins Black"/>
                <a:cs typeface="Poppins Black"/>
                <a:sym typeface="Poppins Black"/>
              </a:defRPr>
            </a:lvl1pPr>
            <a:lvl2pPr marR="0" lvl="1" algn="l" rtl="0">
              <a:lnSpc>
                <a:spcPct val="100000"/>
              </a:lnSpc>
              <a:spcBef>
                <a:spcPts val="0"/>
              </a:spcBef>
              <a:spcAft>
                <a:spcPts val="0"/>
              </a:spcAft>
              <a:buClr>
                <a:schemeClr val="dk1"/>
              </a:buClr>
              <a:buSzPts val="3500"/>
              <a:buFont typeface="Raleway"/>
              <a:buNone/>
              <a:defRPr sz="35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500"/>
              <a:buFont typeface="Raleway"/>
              <a:buNone/>
              <a:defRPr sz="35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500"/>
              <a:buFont typeface="Raleway"/>
              <a:buNone/>
              <a:defRPr sz="35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500"/>
              <a:buFont typeface="Raleway"/>
              <a:buNone/>
              <a:defRPr sz="35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500"/>
              <a:buFont typeface="Raleway"/>
              <a:buNone/>
              <a:defRPr sz="35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500"/>
              <a:buFont typeface="Raleway"/>
              <a:buNone/>
              <a:defRPr sz="35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500"/>
              <a:buFont typeface="Raleway"/>
              <a:buNone/>
              <a:defRPr sz="35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500"/>
              <a:buFont typeface="Raleway"/>
              <a:buNone/>
              <a:defRPr sz="3500" b="1" i="0" u="none" strike="noStrike" cap="none">
                <a:solidFill>
                  <a:schemeClr val="dk1"/>
                </a:solidFill>
                <a:latin typeface="Raleway"/>
                <a:ea typeface="Raleway"/>
                <a:cs typeface="Raleway"/>
                <a:sym typeface="Raleway"/>
              </a:defRPr>
            </a:lvl9pPr>
          </a:lstStyle>
          <a:p>
            <a:endParaRPr/>
          </a:p>
        </p:txBody>
      </p:sp>
      <p:sp>
        <p:nvSpPr>
          <p:cNvPr id="52" name="Google Shape;52;p13"/>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00000"/>
              </a:lnSpc>
              <a:spcBef>
                <a:spcPts val="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1pPr>
            <a:lvl2pPr marL="914400" marR="0" lvl="1" indent="-304800" algn="l" rtl="0">
              <a:lnSpc>
                <a:spcPct val="100000"/>
              </a:lnSpc>
              <a:spcBef>
                <a:spcPts val="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2pPr>
            <a:lvl3pPr marL="1371600" marR="0" lvl="2" indent="-304800" algn="l" rtl="0">
              <a:lnSpc>
                <a:spcPct val="100000"/>
              </a:lnSpc>
              <a:spcBef>
                <a:spcPts val="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3pPr>
            <a:lvl4pPr marL="1828800" marR="0" lvl="3" indent="-304800" algn="l" rtl="0">
              <a:lnSpc>
                <a:spcPct val="100000"/>
              </a:lnSpc>
              <a:spcBef>
                <a:spcPts val="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4pPr>
            <a:lvl5pPr marL="2286000" marR="0" lvl="4" indent="-304800" algn="l" rtl="0">
              <a:lnSpc>
                <a:spcPct val="100000"/>
              </a:lnSpc>
              <a:spcBef>
                <a:spcPts val="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5pPr>
            <a:lvl6pPr marL="2743200" marR="0" lvl="5" indent="-304800" algn="l" rtl="0">
              <a:lnSpc>
                <a:spcPct val="100000"/>
              </a:lnSpc>
              <a:spcBef>
                <a:spcPts val="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6pPr>
            <a:lvl7pPr marL="3200400" marR="0" lvl="6" indent="-304800" algn="l" rtl="0">
              <a:lnSpc>
                <a:spcPct val="100000"/>
              </a:lnSpc>
              <a:spcBef>
                <a:spcPts val="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7pPr>
            <a:lvl8pPr marL="3657600" marR="0" lvl="7" indent="-304800" algn="l" rtl="0">
              <a:lnSpc>
                <a:spcPct val="100000"/>
              </a:lnSpc>
              <a:spcBef>
                <a:spcPts val="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8pPr>
            <a:lvl9pPr marL="4114800" marR="0" lvl="8" indent="-304800" algn="l" rtl="0">
              <a:lnSpc>
                <a:spcPct val="100000"/>
              </a:lnSpc>
              <a:spcBef>
                <a:spcPts val="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91"/>
        <p:cNvGrpSpPr/>
        <p:nvPr/>
      </p:nvGrpSpPr>
      <p:grpSpPr>
        <a:xfrm>
          <a:off x="0" y="0"/>
          <a:ext cx="0" cy="0"/>
          <a:chOff x="0" y="0"/>
          <a:chExt cx="0" cy="0"/>
        </a:xfrm>
      </p:grpSpPr>
      <p:sp>
        <p:nvSpPr>
          <p:cNvPr id="192" name="Google Shape;192;p2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600"/>
              <a:buFont typeface="Poppins Black"/>
              <a:buNone/>
              <a:defRPr sz="2600" b="0" i="0" u="none" strike="noStrike" cap="none">
                <a:solidFill>
                  <a:schemeClr val="dk1"/>
                </a:solidFill>
                <a:latin typeface="Poppins Black"/>
                <a:ea typeface="Poppins Black"/>
                <a:cs typeface="Poppins Black"/>
                <a:sym typeface="Poppins Black"/>
              </a:defRPr>
            </a:lvl1pPr>
            <a:lvl2pPr marR="0" lvl="1" algn="l" rtl="0">
              <a:lnSpc>
                <a:spcPct val="100000"/>
              </a:lnSpc>
              <a:spcBef>
                <a:spcPts val="0"/>
              </a:spcBef>
              <a:spcAft>
                <a:spcPts val="0"/>
              </a:spcAft>
              <a:buClr>
                <a:schemeClr val="dk1"/>
              </a:buClr>
              <a:buSzPts val="3500"/>
              <a:buFont typeface="Raleway"/>
              <a:buNone/>
              <a:defRPr sz="35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500"/>
              <a:buFont typeface="Raleway"/>
              <a:buNone/>
              <a:defRPr sz="35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500"/>
              <a:buFont typeface="Raleway"/>
              <a:buNone/>
              <a:defRPr sz="35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500"/>
              <a:buFont typeface="Raleway"/>
              <a:buNone/>
              <a:defRPr sz="35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500"/>
              <a:buFont typeface="Raleway"/>
              <a:buNone/>
              <a:defRPr sz="35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500"/>
              <a:buFont typeface="Raleway"/>
              <a:buNone/>
              <a:defRPr sz="35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500"/>
              <a:buFont typeface="Raleway"/>
              <a:buNone/>
              <a:defRPr sz="35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500"/>
              <a:buFont typeface="Raleway"/>
              <a:buNone/>
              <a:defRPr sz="3500" b="1" i="0" u="none" strike="noStrike" cap="none">
                <a:solidFill>
                  <a:schemeClr val="dk1"/>
                </a:solidFill>
                <a:latin typeface="Raleway"/>
                <a:ea typeface="Raleway"/>
                <a:cs typeface="Raleway"/>
                <a:sym typeface="Raleway"/>
              </a:defRPr>
            </a:lvl9pPr>
          </a:lstStyle>
          <a:p>
            <a:endParaRPr/>
          </a:p>
        </p:txBody>
      </p:sp>
      <p:sp>
        <p:nvSpPr>
          <p:cNvPr id="193" name="Google Shape;193;p2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00000"/>
              </a:lnSpc>
              <a:spcBef>
                <a:spcPts val="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1pPr>
            <a:lvl2pPr marL="914400" marR="0" lvl="1" indent="-304800" algn="l" rtl="0">
              <a:lnSpc>
                <a:spcPct val="100000"/>
              </a:lnSpc>
              <a:spcBef>
                <a:spcPts val="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2pPr>
            <a:lvl3pPr marL="1371600" marR="0" lvl="2" indent="-304800" algn="l" rtl="0">
              <a:lnSpc>
                <a:spcPct val="100000"/>
              </a:lnSpc>
              <a:spcBef>
                <a:spcPts val="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3pPr>
            <a:lvl4pPr marL="1828800" marR="0" lvl="3" indent="-304800" algn="l" rtl="0">
              <a:lnSpc>
                <a:spcPct val="100000"/>
              </a:lnSpc>
              <a:spcBef>
                <a:spcPts val="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4pPr>
            <a:lvl5pPr marL="2286000" marR="0" lvl="4" indent="-304800" algn="l" rtl="0">
              <a:lnSpc>
                <a:spcPct val="100000"/>
              </a:lnSpc>
              <a:spcBef>
                <a:spcPts val="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5pPr>
            <a:lvl6pPr marL="2743200" marR="0" lvl="5" indent="-304800" algn="l" rtl="0">
              <a:lnSpc>
                <a:spcPct val="100000"/>
              </a:lnSpc>
              <a:spcBef>
                <a:spcPts val="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6pPr>
            <a:lvl7pPr marL="3200400" marR="0" lvl="6" indent="-304800" algn="l" rtl="0">
              <a:lnSpc>
                <a:spcPct val="100000"/>
              </a:lnSpc>
              <a:spcBef>
                <a:spcPts val="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7pPr>
            <a:lvl8pPr marL="3657600" marR="0" lvl="7" indent="-304800" algn="l" rtl="0">
              <a:lnSpc>
                <a:spcPct val="100000"/>
              </a:lnSpc>
              <a:spcBef>
                <a:spcPts val="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8pPr>
            <a:lvl9pPr marL="4114800" marR="0" lvl="8" indent="-304800" algn="l" rtl="0">
              <a:lnSpc>
                <a:spcPct val="100000"/>
              </a:lnSpc>
              <a:spcBef>
                <a:spcPts val="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Lst>
  <mc:AlternateContent xmlns:mc="http://schemas.openxmlformats.org/markup-compatibility/2006" xmlns:p14="http://schemas.microsoft.com/office/powerpoint/2010/main">
    <mc:Choice Requires="p14">
      <p:transition p14:dur="400">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hyperlink" Target="https://pfgrupal.streamlit.app/"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hyperlink" Target="https://universidaddelacosta-my.sharepoint.com/:u:/g/personal/jsanchez87_cuc_edu_co/Ec57E3DO__1FufQsjNl_45oBNAJ76ujU9800d7CatjCM5Q?e=ZPa3dn" TargetMode="External"/><Relationship Id="rId2" Type="http://schemas.openxmlformats.org/officeDocument/2006/relationships/notesSlide" Target="../notesSlides/notesSlide3.xml"/><Relationship Id="rId1" Type="http://schemas.openxmlformats.org/officeDocument/2006/relationships/slideLayout" Target="../slideLayouts/slideLayout14.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4.xml"/><Relationship Id="rId5" Type="http://schemas.openxmlformats.org/officeDocument/2006/relationships/hyperlink" Target="https://drive.google.com/file/d/1OaeAQXEXTmUm9sdUKOnkpARztwNJzVmP/view?usp=sharing" TargetMode="Externa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hyperlink" Target="https://universidaddelacosta-my.sharepoint.com/personal/jsanchez87_cuc_edu_co/_layouts/15/onedrive.aspx?id=%2Fpersonal%2Fjsanchez87%5Fcuc%5Fedu%5Fco%2FDocuments%2FPF%2FPF%5FGrupal%2FDashboard%20Yelp%2Epbix&amp;parent=%2Fpersonal%2Fjsanchez87%5Fcuc%5Fedu%5Fco%2FDocuments%2FPF%2FPF%5FGrupal&amp;ga=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5"/>
          <p:cNvSpPr txBox="1">
            <a:spLocks noGrp="1"/>
          </p:cNvSpPr>
          <p:nvPr>
            <p:ph type="subTitle" idx="1"/>
          </p:nvPr>
        </p:nvSpPr>
        <p:spPr>
          <a:xfrm>
            <a:off x="1255850" y="2866925"/>
            <a:ext cx="6879000" cy="285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None/>
            </a:pPr>
            <a:r>
              <a:rPr lang="es" sz="1800">
                <a:latin typeface="Poppins Light"/>
                <a:ea typeface="Poppins Light"/>
                <a:cs typeface="Poppins Light"/>
                <a:sym typeface="Poppins Light"/>
              </a:rPr>
              <a:t>Facundo Blanco   |   Kensit Cortes   |   Rafael Miranda   |   José Efraín Pazos   |   Juan Carlos Sánchez</a:t>
            </a:r>
            <a:endParaRPr sz="1800">
              <a:latin typeface="Poppins Light"/>
              <a:ea typeface="Poppins Light"/>
              <a:cs typeface="Poppins Light"/>
              <a:sym typeface="Poppins Light"/>
            </a:endParaRPr>
          </a:p>
        </p:txBody>
      </p:sp>
      <p:sp>
        <p:nvSpPr>
          <p:cNvPr id="481" name="Google Shape;481;p35"/>
          <p:cNvSpPr txBox="1">
            <a:spLocks noGrp="1"/>
          </p:cNvSpPr>
          <p:nvPr>
            <p:ph type="ctrTitle"/>
          </p:nvPr>
        </p:nvSpPr>
        <p:spPr>
          <a:xfrm>
            <a:off x="1495775" y="1935800"/>
            <a:ext cx="6355500" cy="961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300"/>
              <a:buNone/>
            </a:pPr>
            <a:r>
              <a:rPr lang="es" sz="4000"/>
              <a:t>YELP &amp; GOOGLE MAPS </a:t>
            </a:r>
            <a:br>
              <a:rPr lang="es" sz="4000"/>
            </a:br>
            <a:r>
              <a:rPr lang="es" sz="2500"/>
              <a:t>REVIEWS AND RECOMMENDATIONS</a:t>
            </a:r>
            <a:endParaRPr sz="2500"/>
          </a:p>
          <a:p>
            <a:pPr marL="0" lvl="0" indent="0" algn="ctr" rtl="0">
              <a:lnSpc>
                <a:spcPct val="100000"/>
              </a:lnSpc>
              <a:spcBef>
                <a:spcPts val="0"/>
              </a:spcBef>
              <a:spcAft>
                <a:spcPts val="0"/>
              </a:spcAft>
              <a:buSzPts val="4300"/>
              <a:buNone/>
            </a:pPr>
            <a:r>
              <a:rPr lang="es" sz="2500"/>
              <a:t>SPRINT 3</a:t>
            </a:r>
            <a:endParaRPr sz="2500"/>
          </a:p>
        </p:txBody>
      </p:sp>
      <p:grpSp>
        <p:nvGrpSpPr>
          <p:cNvPr id="482" name="Google Shape;482;p35"/>
          <p:cNvGrpSpPr/>
          <p:nvPr/>
        </p:nvGrpSpPr>
        <p:grpSpPr>
          <a:xfrm rot="10800000">
            <a:off x="6662200" y="3637324"/>
            <a:ext cx="3537150" cy="626796"/>
            <a:chOff x="1199232" y="2120038"/>
            <a:chExt cx="4391793" cy="778339"/>
          </a:xfrm>
        </p:grpSpPr>
        <p:grpSp>
          <p:nvGrpSpPr>
            <p:cNvPr id="483" name="Google Shape;483;p35"/>
            <p:cNvGrpSpPr/>
            <p:nvPr/>
          </p:nvGrpSpPr>
          <p:grpSpPr>
            <a:xfrm>
              <a:off x="2227732" y="2577138"/>
              <a:ext cx="1945675" cy="56700"/>
              <a:chOff x="2227732" y="2661275"/>
              <a:chExt cx="1945675" cy="56700"/>
            </a:xfrm>
          </p:grpSpPr>
          <p:cxnSp>
            <p:nvCxnSpPr>
              <p:cNvPr id="484" name="Google Shape;484;p35"/>
              <p:cNvCxnSpPr/>
              <p:nvPr/>
            </p:nvCxnSpPr>
            <p:spPr>
              <a:xfrm>
                <a:off x="2227732" y="2689625"/>
                <a:ext cx="1896000" cy="0"/>
              </a:xfrm>
              <a:prstGeom prst="straightConnector1">
                <a:avLst/>
              </a:prstGeom>
              <a:noFill/>
              <a:ln w="9525" cap="flat" cmpd="sng">
                <a:solidFill>
                  <a:schemeClr val="dk1"/>
                </a:solidFill>
                <a:prstDash val="solid"/>
                <a:round/>
                <a:headEnd type="none" w="sm" len="sm"/>
                <a:tailEnd type="none" w="sm" len="sm"/>
              </a:ln>
            </p:spPr>
          </p:cxnSp>
          <p:sp>
            <p:nvSpPr>
              <p:cNvPr id="485" name="Google Shape;485;p35"/>
              <p:cNvSpPr/>
              <p:nvPr/>
            </p:nvSpPr>
            <p:spPr>
              <a:xfrm>
                <a:off x="4116707"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86" name="Google Shape;486;p35"/>
            <p:cNvGrpSpPr/>
            <p:nvPr/>
          </p:nvGrpSpPr>
          <p:grpSpPr>
            <a:xfrm>
              <a:off x="1943838" y="2729277"/>
              <a:ext cx="1938597" cy="169100"/>
              <a:chOff x="2216194" y="2593212"/>
              <a:chExt cx="4728285" cy="412439"/>
            </a:xfrm>
          </p:grpSpPr>
          <p:sp>
            <p:nvSpPr>
              <p:cNvPr id="487" name="Google Shape;487;p35"/>
              <p:cNvSpPr/>
              <p:nvPr/>
            </p:nvSpPr>
            <p:spPr>
              <a:xfrm>
                <a:off x="2216194" y="2593212"/>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sm" len="sm"/>
                <a:tailEnd type="none" w="sm" len="sm"/>
              </a:ln>
            </p:spPr>
          </p:sp>
          <p:sp>
            <p:nvSpPr>
              <p:cNvPr id="488" name="Google Shape;488;p35"/>
              <p:cNvSpPr/>
              <p:nvPr/>
            </p:nvSpPr>
            <p:spPr>
              <a:xfrm>
                <a:off x="6810079" y="2871251"/>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89" name="Google Shape;489;p35"/>
            <p:cNvGrpSpPr/>
            <p:nvPr/>
          </p:nvGrpSpPr>
          <p:grpSpPr>
            <a:xfrm>
              <a:off x="1779150" y="2289288"/>
              <a:ext cx="3811875" cy="127112"/>
              <a:chOff x="1779150" y="2604263"/>
              <a:chExt cx="3811875" cy="127112"/>
            </a:xfrm>
          </p:grpSpPr>
          <p:sp>
            <p:nvSpPr>
              <p:cNvPr id="490" name="Google Shape;490;p35"/>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sm" len="sm"/>
                <a:tailEnd type="none" w="sm" len="sm"/>
              </a:ln>
            </p:spPr>
          </p:sp>
          <p:sp>
            <p:nvSpPr>
              <p:cNvPr id="491" name="Google Shape;491;p35"/>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92" name="Google Shape;492;p35"/>
            <p:cNvGrpSpPr/>
            <p:nvPr/>
          </p:nvGrpSpPr>
          <p:grpSpPr>
            <a:xfrm>
              <a:off x="1199232" y="2120038"/>
              <a:ext cx="3737650" cy="56700"/>
              <a:chOff x="1199232" y="2869225"/>
              <a:chExt cx="3737650" cy="56700"/>
            </a:xfrm>
          </p:grpSpPr>
          <p:cxnSp>
            <p:nvCxnSpPr>
              <p:cNvPr id="493" name="Google Shape;493;p35"/>
              <p:cNvCxnSpPr/>
              <p:nvPr/>
            </p:nvCxnSpPr>
            <p:spPr>
              <a:xfrm>
                <a:off x="1199232" y="2897575"/>
                <a:ext cx="3687900" cy="0"/>
              </a:xfrm>
              <a:prstGeom prst="straightConnector1">
                <a:avLst/>
              </a:prstGeom>
              <a:noFill/>
              <a:ln w="9525" cap="flat" cmpd="sng">
                <a:solidFill>
                  <a:schemeClr val="dk1"/>
                </a:solidFill>
                <a:prstDash val="solid"/>
                <a:round/>
                <a:headEnd type="none" w="sm" len="sm"/>
                <a:tailEnd type="none" w="sm" len="sm"/>
              </a:ln>
            </p:spPr>
          </p:cxnSp>
          <p:sp>
            <p:nvSpPr>
              <p:cNvPr id="494" name="Google Shape;494;p35"/>
              <p:cNvSpPr/>
              <p:nvPr/>
            </p:nvSpPr>
            <p:spPr>
              <a:xfrm>
                <a:off x="4880182"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495" name="Google Shape;495;p35"/>
          <p:cNvGrpSpPr/>
          <p:nvPr/>
        </p:nvGrpSpPr>
        <p:grpSpPr>
          <a:xfrm>
            <a:off x="-1696246" y="967904"/>
            <a:ext cx="3599787" cy="1044095"/>
            <a:chOff x="-1431671" y="656504"/>
            <a:chExt cx="3599787" cy="1044095"/>
          </a:xfrm>
        </p:grpSpPr>
        <p:grpSp>
          <p:nvGrpSpPr>
            <p:cNvPr id="496" name="Google Shape;496;p35"/>
            <p:cNvGrpSpPr/>
            <p:nvPr/>
          </p:nvGrpSpPr>
          <p:grpSpPr>
            <a:xfrm>
              <a:off x="-368508" y="1432892"/>
              <a:ext cx="1567047" cy="45661"/>
              <a:chOff x="1754675" y="2661275"/>
              <a:chExt cx="1945675" cy="56700"/>
            </a:xfrm>
          </p:grpSpPr>
          <p:cxnSp>
            <p:nvCxnSpPr>
              <p:cNvPr id="497" name="Google Shape;497;p35"/>
              <p:cNvCxnSpPr/>
              <p:nvPr/>
            </p:nvCxnSpPr>
            <p:spPr>
              <a:xfrm>
                <a:off x="1754675" y="2689625"/>
                <a:ext cx="1896000" cy="0"/>
              </a:xfrm>
              <a:prstGeom prst="straightConnector1">
                <a:avLst/>
              </a:prstGeom>
              <a:noFill/>
              <a:ln w="9525" cap="flat" cmpd="sng">
                <a:solidFill>
                  <a:schemeClr val="dk1"/>
                </a:solidFill>
                <a:prstDash val="solid"/>
                <a:round/>
                <a:headEnd type="none" w="sm" len="sm"/>
                <a:tailEnd type="none" w="sm" len="sm"/>
              </a:ln>
            </p:spPr>
          </p:cxnSp>
          <p:sp>
            <p:nvSpPr>
              <p:cNvPr id="498" name="Google Shape;498;p35"/>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99" name="Google Shape;499;p35"/>
            <p:cNvGrpSpPr/>
            <p:nvPr/>
          </p:nvGrpSpPr>
          <p:grpSpPr>
            <a:xfrm>
              <a:off x="-766480" y="1564412"/>
              <a:ext cx="1561280" cy="136187"/>
              <a:chOff x="1754675" y="2824000"/>
              <a:chExt cx="4728285" cy="412439"/>
            </a:xfrm>
          </p:grpSpPr>
          <p:sp>
            <p:nvSpPr>
              <p:cNvPr id="500" name="Google Shape;500;p35"/>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sm" len="sm"/>
                <a:tailEnd type="none" w="sm" len="sm"/>
              </a:ln>
            </p:spPr>
          </p:sp>
          <p:sp>
            <p:nvSpPr>
              <p:cNvPr id="501" name="Google Shape;501;p35"/>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02" name="Google Shape;502;p35"/>
            <p:cNvGrpSpPr/>
            <p:nvPr/>
          </p:nvGrpSpPr>
          <p:grpSpPr>
            <a:xfrm>
              <a:off x="-1431671" y="1201087"/>
              <a:ext cx="3070084" cy="102363"/>
              <a:chOff x="1779150" y="2604263"/>
              <a:chExt cx="3811875" cy="127112"/>
            </a:xfrm>
          </p:grpSpPr>
          <p:sp>
            <p:nvSpPr>
              <p:cNvPr id="503" name="Google Shape;503;p35"/>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sm" len="sm"/>
                <a:tailEnd type="none" w="sm" len="sm"/>
              </a:ln>
            </p:spPr>
          </p:sp>
          <p:sp>
            <p:nvSpPr>
              <p:cNvPr id="504" name="Google Shape;504;p35"/>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05" name="Google Shape;505;p35"/>
            <p:cNvGrpSpPr/>
            <p:nvPr/>
          </p:nvGrpSpPr>
          <p:grpSpPr>
            <a:xfrm>
              <a:off x="-856941" y="773805"/>
              <a:ext cx="2877996" cy="223763"/>
              <a:chOff x="1748550" y="2064750"/>
              <a:chExt cx="3573375" cy="277863"/>
            </a:xfrm>
          </p:grpSpPr>
          <p:sp>
            <p:nvSpPr>
              <p:cNvPr id="506" name="Google Shape;506;p35"/>
              <p:cNvSpPr/>
              <p:nvPr/>
            </p:nvSpPr>
            <p:spPr>
              <a:xfrm>
                <a:off x="1748550" y="2064750"/>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dk1"/>
                </a:solidFill>
                <a:prstDash val="solid"/>
                <a:round/>
                <a:headEnd type="none" w="sm" len="sm"/>
                <a:tailEnd type="none" w="sm" len="sm"/>
              </a:ln>
            </p:spPr>
          </p:sp>
          <p:sp>
            <p:nvSpPr>
              <p:cNvPr id="507" name="Google Shape;507;p35"/>
              <p:cNvSpPr/>
              <p:nvPr/>
            </p:nvSpPr>
            <p:spPr>
              <a:xfrm>
                <a:off x="5265225" y="228591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08" name="Google Shape;508;p35"/>
            <p:cNvGrpSpPr/>
            <p:nvPr/>
          </p:nvGrpSpPr>
          <p:grpSpPr>
            <a:xfrm>
              <a:off x="-856958" y="656504"/>
              <a:ext cx="2430741" cy="185537"/>
              <a:chOff x="1748547" y="1392116"/>
              <a:chExt cx="5911958" cy="451312"/>
            </a:xfrm>
          </p:grpSpPr>
          <p:sp>
            <p:nvSpPr>
              <p:cNvPr id="509" name="Google Shape;509;p35"/>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dk1"/>
                </a:solidFill>
                <a:prstDash val="solid"/>
                <a:round/>
                <a:headEnd type="none" w="sm" len="sm"/>
                <a:tailEnd type="none" w="sm" len="sm"/>
              </a:ln>
            </p:spPr>
          </p:sp>
          <p:sp>
            <p:nvSpPr>
              <p:cNvPr id="510" name="Google Shape;510;p35"/>
              <p:cNvSpPr/>
              <p:nvPr/>
            </p:nvSpPr>
            <p:spPr>
              <a:xfrm>
                <a:off x="7542305" y="1725228"/>
                <a:ext cx="118200" cy="11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11" name="Google Shape;511;p35"/>
            <p:cNvGrpSpPr/>
            <p:nvPr/>
          </p:nvGrpSpPr>
          <p:grpSpPr>
            <a:xfrm>
              <a:off x="-842187" y="1064790"/>
              <a:ext cx="3010303" cy="45661"/>
              <a:chOff x="1766900" y="2869225"/>
              <a:chExt cx="3737650" cy="56700"/>
            </a:xfrm>
          </p:grpSpPr>
          <p:cxnSp>
            <p:nvCxnSpPr>
              <p:cNvPr id="512" name="Google Shape;512;p35"/>
              <p:cNvCxnSpPr/>
              <p:nvPr/>
            </p:nvCxnSpPr>
            <p:spPr>
              <a:xfrm>
                <a:off x="1766900" y="2897575"/>
                <a:ext cx="3687900" cy="0"/>
              </a:xfrm>
              <a:prstGeom prst="straightConnector1">
                <a:avLst/>
              </a:prstGeom>
              <a:noFill/>
              <a:ln w="9525" cap="flat" cmpd="sng">
                <a:solidFill>
                  <a:schemeClr val="dk1"/>
                </a:solidFill>
                <a:prstDash val="solid"/>
                <a:round/>
                <a:headEnd type="none" w="sm" len="sm"/>
                <a:tailEnd type="none" w="sm" len="sm"/>
              </a:ln>
            </p:spPr>
          </p:cxnSp>
          <p:sp>
            <p:nvSpPr>
              <p:cNvPr id="513" name="Google Shape;513;p35"/>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pic>
        <p:nvPicPr>
          <p:cNvPr id="514" name="Google Shape;514;p35"/>
          <p:cNvPicPr preferRelativeResize="0"/>
          <p:nvPr/>
        </p:nvPicPr>
        <p:blipFill>
          <a:blip r:embed="rId3">
            <a:alphaModFix/>
          </a:blip>
          <a:stretch>
            <a:fillRect/>
          </a:stretch>
        </p:blipFill>
        <p:spPr>
          <a:xfrm>
            <a:off x="7388875" y="697350"/>
            <a:ext cx="1301400" cy="1314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44"/>
          <p:cNvSpPr txBox="1">
            <a:spLocks noGrp="1"/>
          </p:cNvSpPr>
          <p:nvPr>
            <p:ph type="title"/>
          </p:nvPr>
        </p:nvSpPr>
        <p:spPr>
          <a:xfrm>
            <a:off x="720000" y="445025"/>
            <a:ext cx="77109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s"/>
              <a:t>MODELO MACHINE LEARNING </a:t>
            </a:r>
            <a:endParaRPr/>
          </a:p>
        </p:txBody>
      </p:sp>
      <p:pic>
        <p:nvPicPr>
          <p:cNvPr id="587" name="Google Shape;587;p44"/>
          <p:cNvPicPr preferRelativeResize="0"/>
          <p:nvPr/>
        </p:nvPicPr>
        <p:blipFill>
          <a:blip r:embed="rId3">
            <a:alphaModFix/>
          </a:blip>
          <a:stretch>
            <a:fillRect/>
          </a:stretch>
        </p:blipFill>
        <p:spPr>
          <a:xfrm>
            <a:off x="1120326" y="1017725"/>
            <a:ext cx="7102999" cy="3329174"/>
          </a:xfrm>
          <a:prstGeom prst="rect">
            <a:avLst/>
          </a:prstGeom>
          <a:noFill/>
          <a:ln>
            <a:noFill/>
          </a:ln>
        </p:spPr>
      </p:pic>
      <p:sp>
        <p:nvSpPr>
          <p:cNvPr id="588" name="Google Shape;588;p44"/>
          <p:cNvSpPr txBox="1"/>
          <p:nvPr/>
        </p:nvSpPr>
        <p:spPr>
          <a:xfrm>
            <a:off x="3560550" y="4346900"/>
            <a:ext cx="2150400" cy="4266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2600"/>
              <a:buFont typeface="Poppins Black"/>
              <a:buNone/>
            </a:pPr>
            <a:r>
              <a:rPr lang="es" sz="1500" b="1" u="sng">
                <a:solidFill>
                  <a:schemeClr val="accent1"/>
                </a:solidFill>
                <a:hlinkClick r:id="rId4">
                  <a:extLst>
                    <a:ext uri="{A12FA001-AC4F-418D-AE19-62706E023703}">
                      <ahyp:hlinkClr xmlns:ahyp="http://schemas.microsoft.com/office/drawing/2018/hyperlinkcolor" val="tx"/>
                    </a:ext>
                  </a:extLst>
                </a:hlinkClick>
              </a:rPr>
              <a:t>Probar los modelos</a:t>
            </a:r>
            <a:endParaRPr sz="2000" b="1">
              <a:solidFill>
                <a:schemeClr val="accen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45"/>
          <p:cNvSpPr txBox="1">
            <a:spLocks noGrp="1"/>
          </p:cNvSpPr>
          <p:nvPr>
            <p:ph type="title"/>
          </p:nvPr>
        </p:nvSpPr>
        <p:spPr>
          <a:xfrm>
            <a:off x="623748" y="2383828"/>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s"/>
              <a:t>GRACIAS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6"/>
          <p:cNvSpPr txBox="1">
            <a:spLocks noGrp="1"/>
          </p:cNvSpPr>
          <p:nvPr>
            <p:ph type="title"/>
          </p:nvPr>
        </p:nvSpPr>
        <p:spPr>
          <a:xfrm>
            <a:off x="720000" y="445025"/>
            <a:ext cx="77109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SzPts val="2600"/>
              <a:buNone/>
            </a:pPr>
            <a:r>
              <a:rPr lang="es"/>
              <a:t>CONTEXTO </a:t>
            </a:r>
            <a:endParaRPr/>
          </a:p>
          <a:p>
            <a:pPr marL="0" lvl="0" indent="0" algn="ctr" rtl="0">
              <a:lnSpc>
                <a:spcPct val="100000"/>
              </a:lnSpc>
              <a:spcBef>
                <a:spcPts val="0"/>
              </a:spcBef>
              <a:spcAft>
                <a:spcPts val="0"/>
              </a:spcAft>
              <a:buSzPts val="2600"/>
              <a:buNone/>
            </a:pPr>
            <a:endParaRPr/>
          </a:p>
        </p:txBody>
      </p:sp>
      <p:sp>
        <p:nvSpPr>
          <p:cNvPr id="520" name="Google Shape;520;p36"/>
          <p:cNvSpPr txBox="1"/>
          <p:nvPr/>
        </p:nvSpPr>
        <p:spPr>
          <a:xfrm>
            <a:off x="823850" y="1017725"/>
            <a:ext cx="3669300" cy="33129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s" sz="1300">
                <a:solidFill>
                  <a:srgbClr val="1F2328"/>
                </a:solidFill>
              </a:rPr>
              <a:t>La proliferación de plataformas de reseñas, como Yelp y Google Maps, ha convertido la retroalimentación de los usuarios en un recurso valioso para las empresas. </a:t>
            </a:r>
            <a:endParaRPr sz="1300">
              <a:solidFill>
                <a:srgbClr val="1F2328"/>
              </a:solidFill>
            </a:endParaRPr>
          </a:p>
          <a:p>
            <a:pPr marL="0" lvl="0" indent="0" algn="just" rtl="0">
              <a:lnSpc>
                <a:spcPct val="115000"/>
              </a:lnSpc>
              <a:spcBef>
                <a:spcPts val="1200"/>
              </a:spcBef>
              <a:spcAft>
                <a:spcPts val="0"/>
              </a:spcAft>
              <a:buNone/>
            </a:pPr>
            <a:r>
              <a:rPr lang="es" sz="1300">
                <a:solidFill>
                  <a:srgbClr val="1F2328"/>
                </a:solidFill>
              </a:rPr>
              <a:t>La reputación en línea juega un papel crucial en la toma de decisiones de los consumidores, especialmente en la industria de restaurantes y servicios relacionados con el turismo.</a:t>
            </a:r>
            <a:endParaRPr sz="1300">
              <a:solidFill>
                <a:srgbClr val="1F2328"/>
              </a:solidFill>
            </a:endParaRPr>
          </a:p>
          <a:p>
            <a:pPr marL="0" lvl="0" indent="0" algn="just" rtl="0">
              <a:lnSpc>
                <a:spcPct val="115000"/>
              </a:lnSpc>
              <a:spcBef>
                <a:spcPts val="1200"/>
              </a:spcBef>
              <a:spcAft>
                <a:spcPts val="0"/>
              </a:spcAft>
              <a:buNone/>
            </a:pPr>
            <a:r>
              <a:rPr lang="es" sz="1300">
                <a:solidFill>
                  <a:srgbClr val="1F2328"/>
                </a:solidFill>
              </a:rPr>
              <a:t>Nuestros clientes, son de un grupo de empresas de este sector, busca aprovechar estos datos para obtener una comprensión profunda de la percepción del usuario y utilizarla estratégicamente en la expansión y mejora de sus negocios</a:t>
            </a:r>
            <a:endParaRPr sz="1300">
              <a:solidFill>
                <a:srgbClr val="1F2328"/>
              </a:solidFill>
            </a:endParaRPr>
          </a:p>
          <a:p>
            <a:pPr marL="0" lvl="0" indent="0" algn="l" rtl="0">
              <a:spcBef>
                <a:spcPts val="1200"/>
              </a:spcBef>
              <a:spcAft>
                <a:spcPts val="0"/>
              </a:spcAft>
              <a:buClr>
                <a:schemeClr val="dk1"/>
              </a:buClr>
              <a:buSzPts val="2600"/>
              <a:buFont typeface="Poppins Black"/>
              <a:buNone/>
            </a:pPr>
            <a:endParaRPr sz="1200">
              <a:solidFill>
                <a:schemeClr val="dk1"/>
              </a:solidFill>
            </a:endParaRPr>
          </a:p>
          <a:p>
            <a:pPr marL="0" marR="0" lvl="0" indent="0" algn="just" rtl="0">
              <a:lnSpc>
                <a:spcPct val="100000"/>
              </a:lnSpc>
              <a:spcBef>
                <a:spcPts val="0"/>
              </a:spcBef>
              <a:spcAft>
                <a:spcPts val="0"/>
              </a:spcAft>
              <a:buClr>
                <a:schemeClr val="dk1"/>
              </a:buClr>
              <a:buSzPts val="2600"/>
              <a:buFont typeface="Poppins Black"/>
              <a:buNone/>
            </a:pPr>
            <a:endParaRPr sz="1200" b="1">
              <a:solidFill>
                <a:schemeClr val="dk1"/>
              </a:solidFill>
            </a:endParaRPr>
          </a:p>
        </p:txBody>
      </p:sp>
      <p:cxnSp>
        <p:nvCxnSpPr>
          <p:cNvPr id="521" name="Google Shape;521;p36"/>
          <p:cNvCxnSpPr/>
          <p:nvPr/>
        </p:nvCxnSpPr>
        <p:spPr>
          <a:xfrm flipH="1">
            <a:off x="4834550" y="1192450"/>
            <a:ext cx="11400" cy="3540600"/>
          </a:xfrm>
          <a:prstGeom prst="straightConnector1">
            <a:avLst/>
          </a:prstGeom>
          <a:noFill/>
          <a:ln w="38100" cap="flat" cmpd="sng">
            <a:solidFill>
              <a:schemeClr val="dk1"/>
            </a:solidFill>
            <a:prstDash val="solid"/>
            <a:round/>
            <a:headEnd type="none" w="med" len="med"/>
            <a:tailEnd type="none" w="med" len="med"/>
          </a:ln>
        </p:spPr>
      </p:cxnSp>
      <p:pic>
        <p:nvPicPr>
          <p:cNvPr id="522" name="Google Shape;522;p36"/>
          <p:cNvPicPr preferRelativeResize="0"/>
          <p:nvPr/>
        </p:nvPicPr>
        <p:blipFill>
          <a:blip r:embed="rId3">
            <a:alphaModFix/>
          </a:blip>
          <a:stretch>
            <a:fillRect/>
          </a:stretch>
        </p:blipFill>
        <p:spPr>
          <a:xfrm>
            <a:off x="5643650" y="1549400"/>
            <a:ext cx="2605276" cy="1053301"/>
          </a:xfrm>
          <a:prstGeom prst="rect">
            <a:avLst/>
          </a:prstGeom>
          <a:noFill/>
          <a:ln>
            <a:noFill/>
          </a:ln>
        </p:spPr>
      </p:pic>
      <p:pic>
        <p:nvPicPr>
          <p:cNvPr id="523" name="Google Shape;523;p36"/>
          <p:cNvPicPr preferRelativeResize="0"/>
          <p:nvPr/>
        </p:nvPicPr>
        <p:blipFill>
          <a:blip r:embed="rId4">
            <a:alphaModFix/>
          </a:blip>
          <a:stretch>
            <a:fillRect/>
          </a:stretch>
        </p:blipFill>
        <p:spPr>
          <a:xfrm>
            <a:off x="5028213" y="2972030"/>
            <a:ext cx="3836124" cy="73799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37"/>
          <p:cNvSpPr txBox="1">
            <a:spLocks noGrp="1"/>
          </p:cNvSpPr>
          <p:nvPr>
            <p:ph type="title"/>
          </p:nvPr>
        </p:nvSpPr>
        <p:spPr>
          <a:xfrm>
            <a:off x="720000" y="445025"/>
            <a:ext cx="77109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SzPts val="2600"/>
              <a:buNone/>
            </a:pPr>
            <a:r>
              <a:rPr lang="es"/>
              <a:t>NUESTRO PRODUCTO </a:t>
            </a:r>
            <a:endParaRPr/>
          </a:p>
          <a:p>
            <a:pPr marL="0" lvl="0" indent="0" algn="ctr" rtl="0">
              <a:lnSpc>
                <a:spcPct val="100000"/>
              </a:lnSpc>
              <a:spcBef>
                <a:spcPts val="0"/>
              </a:spcBef>
              <a:spcAft>
                <a:spcPts val="0"/>
              </a:spcAft>
              <a:buSzPts val="2600"/>
              <a:buNone/>
            </a:pPr>
            <a:endParaRPr/>
          </a:p>
        </p:txBody>
      </p:sp>
      <p:sp>
        <p:nvSpPr>
          <p:cNvPr id="529" name="Google Shape;529;p37"/>
          <p:cNvSpPr txBox="1"/>
          <p:nvPr/>
        </p:nvSpPr>
        <p:spPr>
          <a:xfrm>
            <a:off x="823850" y="1148325"/>
            <a:ext cx="3669300" cy="33129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s" sz="1200" b="1"/>
              <a:t>T</a:t>
            </a:r>
            <a:r>
              <a:rPr lang="es" sz="1200" b="1" u="sng">
                <a:solidFill>
                  <a:schemeClr val="hlink"/>
                </a:solidFill>
                <a:hlinkClick r:id="rId3"/>
              </a:rPr>
              <a:t>ablero de Métricas</a:t>
            </a:r>
            <a:endParaRPr sz="1200" b="1" u="sng">
              <a:solidFill>
                <a:schemeClr val="hlink"/>
              </a:solidFill>
            </a:endParaRPr>
          </a:p>
          <a:p>
            <a:pPr marL="0" lvl="0" indent="0" algn="just" rtl="0">
              <a:lnSpc>
                <a:spcPct val="115000"/>
              </a:lnSpc>
              <a:spcBef>
                <a:spcPts val="1200"/>
              </a:spcBef>
              <a:spcAft>
                <a:spcPts val="0"/>
              </a:spcAft>
              <a:buNone/>
            </a:pPr>
            <a:r>
              <a:rPr lang="es" sz="1200">
                <a:solidFill>
                  <a:srgbClr val="1F2328"/>
                </a:solidFill>
              </a:rPr>
              <a:t>Tablero interactivo que muestra las métricas clave de manera visualmente atractiva y fácil de entender, permitiendo a los usuarios monitorear y analizar de manera efectiva el desempeño de los negocio en función de datos relevantes.</a:t>
            </a:r>
            <a:endParaRPr sz="1200">
              <a:solidFill>
                <a:srgbClr val="1F2328"/>
              </a:solidFill>
            </a:endParaRPr>
          </a:p>
          <a:p>
            <a:pPr marL="0" lvl="0" indent="0" algn="just" rtl="0">
              <a:lnSpc>
                <a:spcPct val="115000"/>
              </a:lnSpc>
              <a:spcBef>
                <a:spcPts val="1200"/>
              </a:spcBef>
              <a:spcAft>
                <a:spcPts val="0"/>
              </a:spcAft>
              <a:buNone/>
            </a:pPr>
            <a:r>
              <a:rPr lang="es" sz="1200" b="1">
                <a:solidFill>
                  <a:srgbClr val="1F2328"/>
                </a:solidFill>
              </a:rPr>
              <a:t>Modelos de Machine Learning</a:t>
            </a:r>
            <a:endParaRPr sz="1200" b="1" u="sng">
              <a:solidFill>
                <a:schemeClr val="hlink"/>
              </a:solidFill>
            </a:endParaRPr>
          </a:p>
          <a:p>
            <a:pPr marL="0" lvl="0" indent="0" algn="just" rtl="0">
              <a:lnSpc>
                <a:spcPct val="115000"/>
              </a:lnSpc>
              <a:spcBef>
                <a:spcPts val="1200"/>
              </a:spcBef>
              <a:spcAft>
                <a:spcPts val="0"/>
              </a:spcAft>
              <a:buNone/>
            </a:pPr>
            <a:r>
              <a:rPr lang="es" sz="1200">
                <a:solidFill>
                  <a:srgbClr val="1F2328"/>
                </a:solidFill>
              </a:rPr>
              <a:t>Modelo de Machine Learning para predecir el rating futuro de los negocios: Desarrollamos un modelo de Machine Learning que utiliza técnicas de análisis de datos para predecir el rating que los negocios obtendrán en el futuro. Proporciona una estimación precisa del rendimiento esperado de un negocio en términos de calificaciones y reseñas.</a:t>
            </a:r>
            <a:endParaRPr sz="1200">
              <a:solidFill>
                <a:srgbClr val="1F2328"/>
              </a:solidFill>
            </a:endParaRPr>
          </a:p>
          <a:p>
            <a:pPr marL="0" lvl="0" indent="0" algn="l" rtl="0">
              <a:spcBef>
                <a:spcPts val="1200"/>
              </a:spcBef>
              <a:spcAft>
                <a:spcPts val="0"/>
              </a:spcAft>
              <a:buClr>
                <a:schemeClr val="dk1"/>
              </a:buClr>
              <a:buSzPts val="2600"/>
              <a:buFont typeface="Poppins Black"/>
              <a:buNone/>
            </a:pPr>
            <a:endParaRPr sz="1200">
              <a:solidFill>
                <a:schemeClr val="dk1"/>
              </a:solidFill>
            </a:endParaRPr>
          </a:p>
          <a:p>
            <a:pPr marL="0" marR="0" lvl="0" indent="0" algn="just" rtl="0">
              <a:lnSpc>
                <a:spcPct val="100000"/>
              </a:lnSpc>
              <a:spcBef>
                <a:spcPts val="0"/>
              </a:spcBef>
              <a:spcAft>
                <a:spcPts val="0"/>
              </a:spcAft>
              <a:buClr>
                <a:schemeClr val="dk1"/>
              </a:buClr>
              <a:buSzPts val="2600"/>
              <a:buFont typeface="Poppins Black"/>
              <a:buNone/>
            </a:pPr>
            <a:endParaRPr sz="1200" b="1">
              <a:solidFill>
                <a:schemeClr val="dk1"/>
              </a:solidFill>
            </a:endParaRPr>
          </a:p>
        </p:txBody>
      </p:sp>
      <p:cxnSp>
        <p:nvCxnSpPr>
          <p:cNvPr id="530" name="Google Shape;530;p37"/>
          <p:cNvCxnSpPr/>
          <p:nvPr/>
        </p:nvCxnSpPr>
        <p:spPr>
          <a:xfrm flipH="1">
            <a:off x="4834550" y="1192450"/>
            <a:ext cx="11400" cy="3540600"/>
          </a:xfrm>
          <a:prstGeom prst="straightConnector1">
            <a:avLst/>
          </a:prstGeom>
          <a:noFill/>
          <a:ln w="38100" cap="flat" cmpd="sng">
            <a:solidFill>
              <a:schemeClr val="dk1"/>
            </a:solidFill>
            <a:prstDash val="solid"/>
            <a:round/>
            <a:headEnd type="none" w="med" len="med"/>
            <a:tailEnd type="none" w="med" len="med"/>
          </a:ln>
        </p:spPr>
      </p:cxnSp>
      <p:pic>
        <p:nvPicPr>
          <p:cNvPr id="531" name="Google Shape;531;p37"/>
          <p:cNvPicPr preferRelativeResize="0"/>
          <p:nvPr/>
        </p:nvPicPr>
        <p:blipFill>
          <a:blip r:embed="rId4">
            <a:alphaModFix/>
          </a:blip>
          <a:stretch>
            <a:fillRect/>
          </a:stretch>
        </p:blipFill>
        <p:spPr>
          <a:xfrm>
            <a:off x="5573400" y="2989300"/>
            <a:ext cx="2857500" cy="1876719"/>
          </a:xfrm>
          <a:prstGeom prst="rect">
            <a:avLst/>
          </a:prstGeom>
          <a:noFill/>
          <a:ln>
            <a:noFill/>
          </a:ln>
        </p:spPr>
      </p:pic>
      <p:pic>
        <p:nvPicPr>
          <p:cNvPr id="532" name="Google Shape;532;p37"/>
          <p:cNvPicPr preferRelativeResize="0"/>
          <p:nvPr/>
        </p:nvPicPr>
        <p:blipFill>
          <a:blip r:embed="rId5">
            <a:alphaModFix/>
          </a:blip>
          <a:stretch>
            <a:fillRect/>
          </a:stretch>
        </p:blipFill>
        <p:spPr>
          <a:xfrm>
            <a:off x="5520575" y="1250850"/>
            <a:ext cx="2963155" cy="1666775"/>
          </a:xfrm>
          <a:prstGeom prst="rect">
            <a:avLst/>
          </a:prstGeom>
          <a:noFill/>
          <a:ln>
            <a:noFill/>
          </a:ln>
        </p:spPr>
      </p:pic>
      <p:sp>
        <p:nvSpPr>
          <p:cNvPr id="533" name="Google Shape;533;p37"/>
          <p:cNvSpPr txBox="1"/>
          <p:nvPr/>
        </p:nvSpPr>
        <p:spPr>
          <a:xfrm>
            <a:off x="1099400" y="272200"/>
            <a:ext cx="8074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200">
              <a:solidFill>
                <a:schemeClr val="dk1"/>
              </a:solidFill>
              <a:latin typeface="Barlow"/>
              <a:ea typeface="Barlow"/>
              <a:cs typeface="Barlow"/>
              <a:sym typeface="Barlow"/>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38"/>
          <p:cNvSpPr txBox="1">
            <a:spLocks noGrp="1"/>
          </p:cNvSpPr>
          <p:nvPr>
            <p:ph type="title"/>
          </p:nvPr>
        </p:nvSpPr>
        <p:spPr>
          <a:xfrm>
            <a:off x="720000" y="445025"/>
            <a:ext cx="77109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SzPts val="2600"/>
              <a:buNone/>
            </a:pPr>
            <a:r>
              <a:rPr lang="es"/>
              <a:t>COMO LO HICIMOS? </a:t>
            </a:r>
            <a:endParaRPr/>
          </a:p>
          <a:p>
            <a:pPr marL="0" lvl="0" indent="0" algn="ctr" rtl="0">
              <a:lnSpc>
                <a:spcPct val="100000"/>
              </a:lnSpc>
              <a:spcBef>
                <a:spcPts val="0"/>
              </a:spcBef>
              <a:spcAft>
                <a:spcPts val="0"/>
              </a:spcAft>
              <a:buSzPts val="2600"/>
              <a:buNone/>
            </a:pPr>
            <a:endParaRPr/>
          </a:p>
        </p:txBody>
      </p:sp>
      <p:sp>
        <p:nvSpPr>
          <p:cNvPr id="539" name="Google Shape;539;p38"/>
          <p:cNvSpPr txBox="1"/>
          <p:nvPr/>
        </p:nvSpPr>
        <p:spPr>
          <a:xfrm>
            <a:off x="806187" y="1260245"/>
            <a:ext cx="3731400" cy="34050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2600"/>
              <a:buFont typeface="Poppins Black"/>
              <a:buNone/>
            </a:pPr>
            <a:r>
              <a:rPr lang="es" sz="1550">
                <a:solidFill>
                  <a:schemeClr val="dk1"/>
                </a:solidFill>
              </a:rPr>
              <a:t>Este proyecto de data combinó diversas tecnologías para facilitar la extracción, transformación, análisis, modelado y visualización de datos provenientes de las reconocidas plataformas de reseñas, Google Maps y Yelp. </a:t>
            </a:r>
            <a:endParaRPr sz="1550">
              <a:solidFill>
                <a:schemeClr val="dk1"/>
              </a:solidFill>
            </a:endParaRPr>
          </a:p>
          <a:p>
            <a:pPr marL="0" lvl="0" indent="0" algn="just" rtl="0">
              <a:spcBef>
                <a:spcPts val="0"/>
              </a:spcBef>
              <a:spcAft>
                <a:spcPts val="0"/>
              </a:spcAft>
              <a:buClr>
                <a:schemeClr val="dk1"/>
              </a:buClr>
              <a:buSzPts val="2600"/>
              <a:buFont typeface="Poppins Black"/>
              <a:buNone/>
            </a:pPr>
            <a:endParaRPr sz="1550">
              <a:solidFill>
                <a:schemeClr val="dk1"/>
              </a:solidFill>
            </a:endParaRPr>
          </a:p>
          <a:p>
            <a:pPr marL="0" lvl="0" indent="0" algn="just" rtl="0">
              <a:spcBef>
                <a:spcPts val="0"/>
              </a:spcBef>
              <a:spcAft>
                <a:spcPts val="0"/>
              </a:spcAft>
              <a:buClr>
                <a:schemeClr val="dk1"/>
              </a:buClr>
              <a:buSzPts val="2600"/>
              <a:buFont typeface="Poppins Black"/>
              <a:buNone/>
            </a:pPr>
            <a:r>
              <a:rPr lang="es" sz="1550">
                <a:solidFill>
                  <a:schemeClr val="dk1"/>
                </a:solidFill>
              </a:rPr>
              <a:t>El resultado fue una solución integral que brindará un análisis y una gestión avanzada de la reputación, ofreciendo valiosos insights para la toma de decisiones estratégicas</a:t>
            </a:r>
            <a:r>
              <a:rPr lang="es" sz="1550">
                <a:solidFill>
                  <a:schemeClr val="dk1"/>
                </a:solidFill>
                <a:latin typeface="Poppins Black"/>
                <a:ea typeface="Poppins Black"/>
                <a:cs typeface="Poppins Black"/>
                <a:sym typeface="Poppins Black"/>
              </a:rPr>
              <a:t>. </a:t>
            </a:r>
            <a:endParaRPr sz="1550"/>
          </a:p>
          <a:p>
            <a:pPr marL="0" marR="0" lvl="0" indent="0" algn="just" rtl="0">
              <a:lnSpc>
                <a:spcPct val="100000"/>
              </a:lnSpc>
              <a:spcBef>
                <a:spcPts val="0"/>
              </a:spcBef>
              <a:spcAft>
                <a:spcPts val="0"/>
              </a:spcAft>
              <a:buClr>
                <a:schemeClr val="dk1"/>
              </a:buClr>
              <a:buSzPts val="2600"/>
              <a:buFont typeface="Poppins Black"/>
              <a:buNone/>
            </a:pPr>
            <a:endParaRPr sz="1600" b="1">
              <a:solidFill>
                <a:schemeClr val="dk1"/>
              </a:solidFill>
            </a:endParaRPr>
          </a:p>
        </p:txBody>
      </p:sp>
      <p:cxnSp>
        <p:nvCxnSpPr>
          <p:cNvPr id="540" name="Google Shape;540;p38"/>
          <p:cNvCxnSpPr/>
          <p:nvPr/>
        </p:nvCxnSpPr>
        <p:spPr>
          <a:xfrm flipH="1">
            <a:off x="4834550" y="1192450"/>
            <a:ext cx="11400" cy="3540600"/>
          </a:xfrm>
          <a:prstGeom prst="straightConnector1">
            <a:avLst/>
          </a:prstGeom>
          <a:noFill/>
          <a:ln w="38100" cap="flat" cmpd="sng">
            <a:solidFill>
              <a:schemeClr val="dk1"/>
            </a:solidFill>
            <a:prstDash val="solid"/>
            <a:round/>
            <a:headEnd type="none" w="med" len="med"/>
            <a:tailEnd type="none" w="med" len="med"/>
          </a:ln>
        </p:spPr>
      </p:cxnSp>
      <p:pic>
        <p:nvPicPr>
          <p:cNvPr id="541" name="Google Shape;541;p38"/>
          <p:cNvPicPr preferRelativeResize="0"/>
          <p:nvPr/>
        </p:nvPicPr>
        <p:blipFill>
          <a:blip r:embed="rId3">
            <a:alphaModFix/>
          </a:blip>
          <a:stretch>
            <a:fillRect/>
          </a:stretch>
        </p:blipFill>
        <p:spPr>
          <a:xfrm>
            <a:off x="4892575" y="1376999"/>
            <a:ext cx="4251424" cy="2947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39"/>
          <p:cNvSpPr txBox="1">
            <a:spLocks noGrp="1"/>
          </p:cNvSpPr>
          <p:nvPr>
            <p:ph type="title"/>
          </p:nvPr>
        </p:nvSpPr>
        <p:spPr>
          <a:xfrm>
            <a:off x="720000" y="445025"/>
            <a:ext cx="77109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SzPts val="2600"/>
              <a:buNone/>
            </a:pPr>
            <a:r>
              <a:rPr lang="es"/>
              <a:t>AUTOMATIZACIÓN</a:t>
            </a:r>
            <a:endParaRPr/>
          </a:p>
          <a:p>
            <a:pPr marL="0" lvl="0" indent="0" algn="ctr" rtl="0">
              <a:spcBef>
                <a:spcPts val="0"/>
              </a:spcBef>
              <a:spcAft>
                <a:spcPts val="0"/>
              </a:spcAft>
              <a:buSzPts val="2600"/>
              <a:buNone/>
            </a:pPr>
            <a:endParaRPr/>
          </a:p>
          <a:p>
            <a:pPr marL="0" lvl="0" indent="0" algn="ctr" rtl="0">
              <a:lnSpc>
                <a:spcPct val="100000"/>
              </a:lnSpc>
              <a:spcBef>
                <a:spcPts val="0"/>
              </a:spcBef>
              <a:spcAft>
                <a:spcPts val="0"/>
              </a:spcAft>
              <a:buSzPts val="2600"/>
              <a:buNone/>
            </a:pPr>
            <a:endParaRPr/>
          </a:p>
        </p:txBody>
      </p:sp>
      <p:sp>
        <p:nvSpPr>
          <p:cNvPr id="547" name="Google Shape;547;p39"/>
          <p:cNvSpPr txBox="1"/>
          <p:nvPr/>
        </p:nvSpPr>
        <p:spPr>
          <a:xfrm>
            <a:off x="835325" y="1017725"/>
            <a:ext cx="3731400" cy="32982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2600"/>
              <a:buFont typeface="Poppins Black"/>
              <a:buNone/>
            </a:pPr>
            <a:r>
              <a:rPr lang="es" sz="2000" b="1">
                <a:solidFill>
                  <a:schemeClr val="dk1"/>
                </a:solidFill>
              </a:rPr>
              <a:t>Porque es importante hacer las Automatizaciones ? </a:t>
            </a:r>
            <a:endParaRPr/>
          </a:p>
          <a:p>
            <a:pPr marL="0" lvl="0" indent="0" algn="l" rtl="0">
              <a:lnSpc>
                <a:spcPct val="115000"/>
              </a:lnSpc>
              <a:spcBef>
                <a:spcPts val="0"/>
              </a:spcBef>
              <a:spcAft>
                <a:spcPts val="0"/>
              </a:spcAft>
              <a:buClr>
                <a:schemeClr val="dk1"/>
              </a:buClr>
              <a:buSzPts val="2600"/>
              <a:buFont typeface="Poppins Black"/>
              <a:buNone/>
            </a:pPr>
            <a:endParaRPr sz="1500" b="1">
              <a:solidFill>
                <a:schemeClr val="dk1"/>
              </a:solidFill>
            </a:endParaRPr>
          </a:p>
          <a:p>
            <a:pPr marL="171450" lvl="0" indent="-171450" algn="l" rtl="0">
              <a:lnSpc>
                <a:spcPct val="115000"/>
              </a:lnSpc>
              <a:spcBef>
                <a:spcPts val="0"/>
              </a:spcBef>
              <a:spcAft>
                <a:spcPts val="0"/>
              </a:spcAft>
              <a:buClr>
                <a:schemeClr val="dk1"/>
              </a:buClr>
              <a:buSzPts val="2600"/>
              <a:buChar char="•"/>
            </a:pPr>
            <a:r>
              <a:rPr lang="es" sz="1500" b="1">
                <a:solidFill>
                  <a:srgbClr val="1F1F1F"/>
                </a:solidFill>
              </a:rPr>
              <a:t>Aumento de la eficiencia y la productividad</a:t>
            </a:r>
            <a:endParaRPr/>
          </a:p>
          <a:p>
            <a:pPr marL="171450" lvl="0" indent="-171450" algn="l" rtl="0">
              <a:lnSpc>
                <a:spcPct val="115000"/>
              </a:lnSpc>
              <a:spcBef>
                <a:spcPts val="0"/>
              </a:spcBef>
              <a:spcAft>
                <a:spcPts val="0"/>
              </a:spcAft>
              <a:buClr>
                <a:schemeClr val="dk1"/>
              </a:buClr>
              <a:buSzPts val="2600"/>
              <a:buChar char="•"/>
            </a:pPr>
            <a:r>
              <a:rPr lang="es" sz="1500" b="1">
                <a:solidFill>
                  <a:srgbClr val="1F1F1F"/>
                </a:solidFill>
              </a:rPr>
              <a:t>Reducción de errores y mejora de la calidad</a:t>
            </a:r>
            <a:endParaRPr/>
          </a:p>
          <a:p>
            <a:pPr marL="171450" lvl="0" indent="-171450" algn="l" rtl="0">
              <a:lnSpc>
                <a:spcPct val="115000"/>
              </a:lnSpc>
              <a:spcBef>
                <a:spcPts val="0"/>
              </a:spcBef>
              <a:spcAft>
                <a:spcPts val="0"/>
              </a:spcAft>
              <a:buClr>
                <a:schemeClr val="dk1"/>
              </a:buClr>
              <a:buSzPts val="2600"/>
              <a:buChar char="•"/>
            </a:pPr>
            <a:r>
              <a:rPr lang="es" sz="1500" b="1">
                <a:solidFill>
                  <a:srgbClr val="1F1F1F"/>
                </a:solidFill>
              </a:rPr>
              <a:t>Mayor consistencia y escalabilidad</a:t>
            </a:r>
            <a:endParaRPr/>
          </a:p>
          <a:p>
            <a:pPr marL="171450" lvl="0" indent="-171450" algn="l" rtl="0">
              <a:lnSpc>
                <a:spcPct val="115000"/>
              </a:lnSpc>
              <a:spcBef>
                <a:spcPts val="0"/>
              </a:spcBef>
              <a:spcAft>
                <a:spcPts val="0"/>
              </a:spcAft>
              <a:buClr>
                <a:schemeClr val="dk1"/>
              </a:buClr>
              <a:buSzPts val="2600"/>
              <a:buChar char="•"/>
            </a:pPr>
            <a:r>
              <a:rPr lang="es" sz="1500" b="1">
                <a:solidFill>
                  <a:srgbClr val="1F1F1F"/>
                </a:solidFill>
              </a:rPr>
              <a:t>Liberación de tiempo para tareas estratégicas</a:t>
            </a:r>
            <a:endParaRPr sz="1500">
              <a:solidFill>
                <a:schemeClr val="dk1"/>
              </a:solidFill>
            </a:endParaRPr>
          </a:p>
          <a:p>
            <a:pPr marL="0" marR="0" lvl="0" indent="0" algn="just" rtl="0">
              <a:lnSpc>
                <a:spcPct val="100000"/>
              </a:lnSpc>
              <a:spcBef>
                <a:spcPts val="0"/>
              </a:spcBef>
              <a:spcAft>
                <a:spcPts val="0"/>
              </a:spcAft>
              <a:buClr>
                <a:schemeClr val="dk1"/>
              </a:buClr>
              <a:buSzPts val="2600"/>
              <a:buFont typeface="Poppins Black"/>
              <a:buNone/>
            </a:pPr>
            <a:endParaRPr sz="2000" b="1">
              <a:solidFill>
                <a:schemeClr val="dk1"/>
              </a:solidFill>
            </a:endParaRPr>
          </a:p>
        </p:txBody>
      </p:sp>
      <p:cxnSp>
        <p:nvCxnSpPr>
          <p:cNvPr id="548" name="Google Shape;548;p39"/>
          <p:cNvCxnSpPr/>
          <p:nvPr/>
        </p:nvCxnSpPr>
        <p:spPr>
          <a:xfrm flipH="1">
            <a:off x="4834550" y="1192450"/>
            <a:ext cx="11400" cy="3540600"/>
          </a:xfrm>
          <a:prstGeom prst="straightConnector1">
            <a:avLst/>
          </a:prstGeom>
          <a:noFill/>
          <a:ln w="38100" cap="flat" cmpd="sng">
            <a:solidFill>
              <a:schemeClr val="dk1"/>
            </a:solidFill>
            <a:prstDash val="solid"/>
            <a:round/>
            <a:headEnd type="none" w="med" len="med"/>
            <a:tailEnd type="none" w="med" len="med"/>
          </a:ln>
        </p:spPr>
      </p:cxnSp>
      <p:pic>
        <p:nvPicPr>
          <p:cNvPr id="549" name="Google Shape;549;p39"/>
          <p:cNvPicPr preferRelativeResize="0"/>
          <p:nvPr/>
        </p:nvPicPr>
        <p:blipFill>
          <a:blip r:embed="rId3">
            <a:alphaModFix/>
          </a:blip>
          <a:stretch>
            <a:fillRect/>
          </a:stretch>
        </p:blipFill>
        <p:spPr>
          <a:xfrm>
            <a:off x="5002050" y="2126263"/>
            <a:ext cx="1862098" cy="1672974"/>
          </a:xfrm>
          <a:prstGeom prst="rect">
            <a:avLst/>
          </a:prstGeom>
          <a:noFill/>
          <a:ln>
            <a:noFill/>
          </a:ln>
        </p:spPr>
      </p:pic>
      <p:pic>
        <p:nvPicPr>
          <p:cNvPr id="550" name="Google Shape;550;p39"/>
          <p:cNvPicPr preferRelativeResize="0"/>
          <p:nvPr/>
        </p:nvPicPr>
        <p:blipFill>
          <a:blip r:embed="rId4">
            <a:alphaModFix/>
          </a:blip>
          <a:stretch>
            <a:fillRect/>
          </a:stretch>
        </p:blipFill>
        <p:spPr>
          <a:xfrm>
            <a:off x="7577008" y="2058474"/>
            <a:ext cx="1566992" cy="1672950"/>
          </a:xfrm>
          <a:prstGeom prst="rect">
            <a:avLst/>
          </a:prstGeom>
          <a:noFill/>
          <a:ln>
            <a:noFill/>
          </a:ln>
        </p:spPr>
      </p:pic>
      <p:sp>
        <p:nvSpPr>
          <p:cNvPr id="551" name="Google Shape;551;p39"/>
          <p:cNvSpPr txBox="1"/>
          <p:nvPr/>
        </p:nvSpPr>
        <p:spPr>
          <a:xfrm>
            <a:off x="6864150" y="2574850"/>
            <a:ext cx="735900" cy="640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600"/>
              <a:buFont typeface="Poppins Black"/>
              <a:buNone/>
            </a:pPr>
            <a:r>
              <a:rPr lang="es" sz="6500" b="1">
                <a:solidFill>
                  <a:schemeClr val="accent1"/>
                </a:solidFill>
              </a:rPr>
              <a:t>+</a:t>
            </a:r>
            <a:endParaRPr sz="6500" b="1">
              <a:solidFill>
                <a:schemeClr val="accent1"/>
              </a:solidFill>
            </a:endParaRPr>
          </a:p>
        </p:txBody>
      </p:sp>
      <p:sp>
        <p:nvSpPr>
          <p:cNvPr id="552" name="Google Shape;552;p39"/>
          <p:cNvSpPr txBox="1"/>
          <p:nvPr/>
        </p:nvSpPr>
        <p:spPr>
          <a:xfrm>
            <a:off x="6156900" y="3920375"/>
            <a:ext cx="2150400" cy="746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2600"/>
              <a:buFont typeface="Poppins Black"/>
              <a:buNone/>
            </a:pPr>
            <a:r>
              <a:rPr lang="es" sz="1800" b="1" u="sng">
                <a:solidFill>
                  <a:schemeClr val="lt2"/>
                </a:solidFill>
                <a:hlinkClick r:id="rId5">
                  <a:extLst>
                    <a:ext uri="{A12FA001-AC4F-418D-AE19-62706E023703}">
                      <ahyp:hlinkClr xmlns:ahyp="http://schemas.microsoft.com/office/drawing/2018/hyperlinkcolor" val="tx"/>
                    </a:ext>
                  </a:extLst>
                </a:hlinkClick>
              </a:rPr>
              <a:t>Video de demostración</a:t>
            </a:r>
            <a:endParaRPr sz="2300" b="1">
              <a:solidFill>
                <a:schemeClr val="l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40"/>
          <p:cNvSpPr txBox="1">
            <a:spLocks noGrp="1"/>
          </p:cNvSpPr>
          <p:nvPr>
            <p:ph type="title"/>
          </p:nvPr>
        </p:nvSpPr>
        <p:spPr>
          <a:xfrm>
            <a:off x="720000" y="445025"/>
            <a:ext cx="77109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SzPts val="2600"/>
              <a:buNone/>
            </a:pPr>
            <a:r>
              <a:rPr lang="es"/>
              <a:t>FUENTES DE DATOS ADICIONALES </a:t>
            </a:r>
            <a:endParaRPr/>
          </a:p>
          <a:p>
            <a:pPr marL="0" lvl="0" indent="0" algn="ctr" rtl="0">
              <a:lnSpc>
                <a:spcPct val="100000"/>
              </a:lnSpc>
              <a:spcBef>
                <a:spcPts val="0"/>
              </a:spcBef>
              <a:spcAft>
                <a:spcPts val="0"/>
              </a:spcAft>
              <a:buSzPts val="2600"/>
              <a:buNone/>
            </a:pPr>
            <a:endParaRPr/>
          </a:p>
        </p:txBody>
      </p:sp>
      <p:sp>
        <p:nvSpPr>
          <p:cNvPr id="558" name="Google Shape;558;p40"/>
          <p:cNvSpPr txBox="1"/>
          <p:nvPr/>
        </p:nvSpPr>
        <p:spPr>
          <a:xfrm>
            <a:off x="800737" y="1192445"/>
            <a:ext cx="3731400" cy="34050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2600"/>
              <a:buFont typeface="Poppins Black"/>
              <a:buNone/>
            </a:pPr>
            <a:r>
              <a:rPr lang="es" sz="2000" b="1">
                <a:solidFill>
                  <a:schemeClr val="dk1"/>
                </a:solidFill>
              </a:rPr>
              <a:t>Porque es importante Utilizar la API de Google Maps como Fuente de Datos Adicional ? </a:t>
            </a:r>
            <a:endParaRPr/>
          </a:p>
          <a:p>
            <a:pPr marL="0" lvl="0" indent="0" algn="l" rtl="0">
              <a:lnSpc>
                <a:spcPct val="115000"/>
              </a:lnSpc>
              <a:spcBef>
                <a:spcPts val="0"/>
              </a:spcBef>
              <a:spcAft>
                <a:spcPts val="0"/>
              </a:spcAft>
              <a:buClr>
                <a:schemeClr val="dk1"/>
              </a:buClr>
              <a:buSzPts val="2600"/>
              <a:buFont typeface="Poppins Black"/>
              <a:buNone/>
            </a:pPr>
            <a:endParaRPr sz="1500" b="1">
              <a:solidFill>
                <a:schemeClr val="dk1"/>
              </a:solidFill>
            </a:endParaRPr>
          </a:p>
          <a:p>
            <a:pPr marL="171450" lvl="0" indent="-171450" algn="l" rtl="0">
              <a:lnSpc>
                <a:spcPct val="115000"/>
              </a:lnSpc>
              <a:spcBef>
                <a:spcPts val="0"/>
              </a:spcBef>
              <a:spcAft>
                <a:spcPts val="0"/>
              </a:spcAft>
              <a:buClr>
                <a:schemeClr val="dk1"/>
              </a:buClr>
              <a:buSzPts val="2600"/>
              <a:buChar char="•"/>
            </a:pPr>
            <a:r>
              <a:rPr lang="es" b="1">
                <a:solidFill>
                  <a:srgbClr val="1F1F1F"/>
                </a:solidFill>
              </a:rPr>
              <a:t>Amplia cobertura y datos actualizados</a:t>
            </a:r>
            <a:endParaRPr/>
          </a:p>
          <a:p>
            <a:pPr marL="171450" lvl="0" indent="-171450" algn="l" rtl="0">
              <a:lnSpc>
                <a:spcPct val="115000"/>
              </a:lnSpc>
              <a:spcBef>
                <a:spcPts val="0"/>
              </a:spcBef>
              <a:spcAft>
                <a:spcPts val="0"/>
              </a:spcAft>
              <a:buClr>
                <a:schemeClr val="dk1"/>
              </a:buClr>
              <a:buSzPts val="2600"/>
              <a:buChar char="•"/>
            </a:pPr>
            <a:r>
              <a:rPr lang="es" b="1">
                <a:solidFill>
                  <a:srgbClr val="1F1F1F"/>
                </a:solidFill>
              </a:rPr>
              <a:t>Visualizaciones enriquecidas</a:t>
            </a:r>
            <a:endParaRPr/>
          </a:p>
          <a:p>
            <a:pPr marL="171450" lvl="0" indent="-171450" algn="l" rtl="0">
              <a:lnSpc>
                <a:spcPct val="115000"/>
              </a:lnSpc>
              <a:spcBef>
                <a:spcPts val="0"/>
              </a:spcBef>
              <a:spcAft>
                <a:spcPts val="0"/>
              </a:spcAft>
              <a:buClr>
                <a:schemeClr val="dk1"/>
              </a:buClr>
              <a:buSzPts val="2600"/>
              <a:buChar char="•"/>
            </a:pPr>
            <a:r>
              <a:rPr lang="es" b="1">
                <a:solidFill>
                  <a:srgbClr val="1F1F1F"/>
                </a:solidFill>
              </a:rPr>
              <a:t>Análisis geoespacial</a:t>
            </a:r>
            <a:endParaRPr/>
          </a:p>
          <a:p>
            <a:pPr marL="171450" lvl="0" indent="-171450" algn="l" rtl="0">
              <a:lnSpc>
                <a:spcPct val="115000"/>
              </a:lnSpc>
              <a:spcBef>
                <a:spcPts val="0"/>
              </a:spcBef>
              <a:spcAft>
                <a:spcPts val="0"/>
              </a:spcAft>
              <a:buClr>
                <a:schemeClr val="dk1"/>
              </a:buClr>
              <a:buSzPts val="2600"/>
              <a:buChar char="•"/>
            </a:pPr>
            <a:r>
              <a:rPr lang="es" b="1">
                <a:solidFill>
                  <a:srgbClr val="1F1F1F"/>
                </a:solidFill>
              </a:rPr>
              <a:t>Mejora la experiencia del usuario</a:t>
            </a:r>
            <a:endParaRPr sz="2000">
              <a:solidFill>
                <a:schemeClr val="dk1"/>
              </a:solidFill>
            </a:endParaRPr>
          </a:p>
          <a:p>
            <a:pPr marL="0" marR="0" lvl="0" indent="0" algn="just" rtl="0">
              <a:lnSpc>
                <a:spcPct val="100000"/>
              </a:lnSpc>
              <a:spcBef>
                <a:spcPts val="0"/>
              </a:spcBef>
              <a:spcAft>
                <a:spcPts val="0"/>
              </a:spcAft>
              <a:buClr>
                <a:schemeClr val="dk1"/>
              </a:buClr>
              <a:buSzPts val="2600"/>
              <a:buFont typeface="Poppins Black"/>
              <a:buNone/>
            </a:pPr>
            <a:endParaRPr sz="1600" b="1">
              <a:solidFill>
                <a:schemeClr val="dk1"/>
              </a:solidFill>
            </a:endParaRPr>
          </a:p>
        </p:txBody>
      </p:sp>
      <p:cxnSp>
        <p:nvCxnSpPr>
          <p:cNvPr id="559" name="Google Shape;559;p40"/>
          <p:cNvCxnSpPr/>
          <p:nvPr/>
        </p:nvCxnSpPr>
        <p:spPr>
          <a:xfrm flipH="1">
            <a:off x="4834550" y="1192450"/>
            <a:ext cx="11400" cy="3540600"/>
          </a:xfrm>
          <a:prstGeom prst="straightConnector1">
            <a:avLst/>
          </a:prstGeom>
          <a:noFill/>
          <a:ln w="38100" cap="flat" cmpd="sng">
            <a:solidFill>
              <a:schemeClr val="dk1"/>
            </a:solidFill>
            <a:prstDash val="solid"/>
            <a:round/>
            <a:headEnd type="none" w="med" len="med"/>
            <a:tailEnd type="none" w="med" len="med"/>
          </a:ln>
        </p:spPr>
      </p:cxnSp>
      <p:pic>
        <p:nvPicPr>
          <p:cNvPr id="560" name="Google Shape;560;p40"/>
          <p:cNvPicPr preferRelativeResize="0"/>
          <p:nvPr/>
        </p:nvPicPr>
        <p:blipFill>
          <a:blip r:embed="rId3">
            <a:alphaModFix/>
          </a:blip>
          <a:stretch>
            <a:fillRect/>
          </a:stretch>
        </p:blipFill>
        <p:spPr>
          <a:xfrm>
            <a:off x="5491775" y="1594828"/>
            <a:ext cx="3038525" cy="27358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41"/>
          <p:cNvSpPr txBox="1">
            <a:spLocks noGrp="1"/>
          </p:cNvSpPr>
          <p:nvPr>
            <p:ph type="title"/>
          </p:nvPr>
        </p:nvSpPr>
        <p:spPr>
          <a:xfrm>
            <a:off x="720000" y="445025"/>
            <a:ext cx="77109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s"/>
              <a:t>VALIDACIÓN DE LOS DATOS</a:t>
            </a:r>
            <a:endParaRPr/>
          </a:p>
        </p:txBody>
      </p:sp>
      <p:sp>
        <p:nvSpPr>
          <p:cNvPr id="566" name="Google Shape;566;p41"/>
          <p:cNvSpPr txBox="1"/>
          <p:nvPr/>
        </p:nvSpPr>
        <p:spPr>
          <a:xfrm>
            <a:off x="800737" y="1260245"/>
            <a:ext cx="3731400" cy="34050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chemeClr val="dk1"/>
              </a:buClr>
              <a:buSzPts val="2600"/>
              <a:buFont typeface="Poppins Black"/>
              <a:buNone/>
            </a:pPr>
            <a:r>
              <a:rPr lang="es" sz="1600" b="1" i="0" u="none" strike="noStrike" cap="none">
                <a:solidFill>
                  <a:schemeClr val="dk1"/>
                </a:solidFill>
                <a:latin typeface="Arial"/>
                <a:ea typeface="Arial"/>
                <a:cs typeface="Arial"/>
                <a:sym typeface="Arial"/>
              </a:rPr>
              <a:t>Porque hacer la Validación de los Datos? </a:t>
            </a:r>
            <a:endParaRPr sz="1000"/>
          </a:p>
          <a:p>
            <a:pPr marL="0" marR="0" lvl="0" indent="0" algn="l" rtl="0">
              <a:lnSpc>
                <a:spcPct val="100000"/>
              </a:lnSpc>
              <a:spcBef>
                <a:spcPts val="0"/>
              </a:spcBef>
              <a:spcAft>
                <a:spcPts val="0"/>
              </a:spcAft>
              <a:buClr>
                <a:schemeClr val="dk1"/>
              </a:buClr>
              <a:buSzPts val="2600"/>
              <a:buFont typeface="Poppins Black"/>
              <a:buNone/>
            </a:pPr>
            <a:endParaRPr sz="1100" b="1" i="0" u="none" strike="noStrike" cap="none">
              <a:solidFill>
                <a:schemeClr val="dk1"/>
              </a:solidFill>
              <a:latin typeface="Arial"/>
              <a:ea typeface="Arial"/>
              <a:cs typeface="Arial"/>
              <a:sym typeface="Arial"/>
            </a:endParaRPr>
          </a:p>
          <a:p>
            <a:pPr marL="171450" marR="0" lvl="0" indent="-146050" algn="l" rtl="0">
              <a:lnSpc>
                <a:spcPct val="150000"/>
              </a:lnSpc>
              <a:spcBef>
                <a:spcPts val="0"/>
              </a:spcBef>
              <a:spcAft>
                <a:spcPts val="0"/>
              </a:spcAft>
              <a:buClr>
                <a:schemeClr val="dk1"/>
              </a:buClr>
              <a:buSzPts val="2200"/>
              <a:buFont typeface="Arial"/>
              <a:buChar char="•"/>
            </a:pPr>
            <a:r>
              <a:rPr lang="es" sz="1600" b="1" i="0" u="none" strike="noStrike" cap="none">
                <a:solidFill>
                  <a:srgbClr val="1F1F1F"/>
                </a:solidFill>
                <a:latin typeface="Arial"/>
                <a:ea typeface="Arial"/>
                <a:cs typeface="Arial"/>
                <a:sym typeface="Arial"/>
              </a:rPr>
              <a:t>Asegura la integridad de los datos:</a:t>
            </a:r>
            <a:endParaRPr sz="1600" b="0" i="0" u="none" strike="noStrike" cap="none">
              <a:solidFill>
                <a:srgbClr val="1F1F1F"/>
              </a:solidFill>
              <a:latin typeface="Arial"/>
              <a:ea typeface="Arial"/>
              <a:cs typeface="Arial"/>
              <a:sym typeface="Arial"/>
            </a:endParaRPr>
          </a:p>
          <a:p>
            <a:pPr marL="171450" marR="0" lvl="0" indent="-146050" algn="l" rtl="0">
              <a:lnSpc>
                <a:spcPct val="150000"/>
              </a:lnSpc>
              <a:spcBef>
                <a:spcPts val="0"/>
              </a:spcBef>
              <a:spcAft>
                <a:spcPts val="0"/>
              </a:spcAft>
              <a:buClr>
                <a:schemeClr val="dk1"/>
              </a:buClr>
              <a:buSzPts val="2200"/>
              <a:buFont typeface="Arial"/>
              <a:buChar char="•"/>
            </a:pPr>
            <a:r>
              <a:rPr lang="es" sz="1600" b="1" i="0" u="none" strike="noStrike" cap="none">
                <a:solidFill>
                  <a:srgbClr val="1F1F1F"/>
                </a:solidFill>
                <a:latin typeface="Arial"/>
                <a:ea typeface="Arial"/>
                <a:cs typeface="Arial"/>
                <a:sym typeface="Arial"/>
              </a:rPr>
              <a:t>Mejora la calidad de los resultados:</a:t>
            </a:r>
            <a:endParaRPr sz="1600" b="0" i="0" u="none" strike="noStrike" cap="none">
              <a:solidFill>
                <a:srgbClr val="1F1F1F"/>
              </a:solidFill>
              <a:latin typeface="Arial"/>
              <a:ea typeface="Arial"/>
              <a:cs typeface="Arial"/>
              <a:sym typeface="Arial"/>
            </a:endParaRPr>
          </a:p>
          <a:p>
            <a:pPr marL="171450" marR="0" lvl="0" indent="-146050" algn="l" rtl="0">
              <a:lnSpc>
                <a:spcPct val="150000"/>
              </a:lnSpc>
              <a:spcBef>
                <a:spcPts val="0"/>
              </a:spcBef>
              <a:spcAft>
                <a:spcPts val="0"/>
              </a:spcAft>
              <a:buClr>
                <a:schemeClr val="dk1"/>
              </a:buClr>
              <a:buSzPts val="2200"/>
              <a:buFont typeface="Arial"/>
              <a:buChar char="•"/>
            </a:pPr>
            <a:r>
              <a:rPr lang="es" sz="1600" b="1" i="0" u="none" strike="noStrike" cap="none">
                <a:solidFill>
                  <a:srgbClr val="1F1F1F"/>
                </a:solidFill>
                <a:latin typeface="Arial"/>
                <a:ea typeface="Arial"/>
                <a:cs typeface="Arial"/>
                <a:sym typeface="Arial"/>
              </a:rPr>
              <a:t>Aumenta la eficiencia del procesamiento</a:t>
            </a:r>
            <a:endParaRPr sz="1600" b="0" i="0" u="none" strike="noStrike" cap="none">
              <a:solidFill>
                <a:schemeClr val="dk1"/>
              </a:solidFill>
              <a:latin typeface="Arial"/>
              <a:ea typeface="Arial"/>
              <a:cs typeface="Arial"/>
              <a:sym typeface="Arial"/>
            </a:endParaRPr>
          </a:p>
          <a:p>
            <a:pPr marL="285750" marR="0" lvl="0" indent="-120650" algn="just" rtl="0">
              <a:lnSpc>
                <a:spcPct val="100000"/>
              </a:lnSpc>
              <a:spcBef>
                <a:spcPts val="0"/>
              </a:spcBef>
              <a:spcAft>
                <a:spcPts val="0"/>
              </a:spcAft>
              <a:buClr>
                <a:schemeClr val="dk1"/>
              </a:buClr>
              <a:buSzPts val="2600"/>
              <a:buFont typeface="Arial"/>
              <a:buNone/>
            </a:pPr>
            <a:endParaRPr sz="1600" b="0" i="0" u="none" strike="noStrike" cap="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600"/>
              <a:buFont typeface="Poppins Black"/>
              <a:buNone/>
            </a:pPr>
            <a:endParaRPr sz="900" b="0" i="0" u="none" strike="noStrike" cap="none">
              <a:solidFill>
                <a:schemeClr val="dk1"/>
              </a:solidFill>
              <a:latin typeface="Poppins Black"/>
              <a:ea typeface="Poppins Black"/>
              <a:cs typeface="Poppins Black"/>
              <a:sym typeface="Poppins Black"/>
            </a:endParaRPr>
          </a:p>
        </p:txBody>
      </p:sp>
      <p:pic>
        <p:nvPicPr>
          <p:cNvPr id="567" name="Google Shape;567;p41"/>
          <p:cNvPicPr preferRelativeResize="0"/>
          <p:nvPr/>
        </p:nvPicPr>
        <p:blipFill>
          <a:blip r:embed="rId3">
            <a:alphaModFix/>
          </a:blip>
          <a:stretch>
            <a:fillRect/>
          </a:stretch>
        </p:blipFill>
        <p:spPr>
          <a:xfrm>
            <a:off x="5615000" y="1462100"/>
            <a:ext cx="2654450" cy="2654450"/>
          </a:xfrm>
          <a:prstGeom prst="rect">
            <a:avLst/>
          </a:prstGeom>
          <a:noFill/>
          <a:ln>
            <a:noFill/>
          </a:ln>
        </p:spPr>
      </p:pic>
      <p:cxnSp>
        <p:nvCxnSpPr>
          <p:cNvPr id="568" name="Google Shape;568;p41"/>
          <p:cNvCxnSpPr/>
          <p:nvPr/>
        </p:nvCxnSpPr>
        <p:spPr>
          <a:xfrm flipH="1">
            <a:off x="4834550" y="1192450"/>
            <a:ext cx="11400" cy="3540600"/>
          </a:xfrm>
          <a:prstGeom prst="straightConnector1">
            <a:avLst/>
          </a:prstGeom>
          <a:noFill/>
          <a:ln w="38100" cap="flat" cmpd="sng">
            <a:solidFill>
              <a:schemeClr val="dk1"/>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42"/>
          <p:cNvSpPr txBox="1">
            <a:spLocks noGrp="1"/>
          </p:cNvSpPr>
          <p:nvPr>
            <p:ph type="title"/>
          </p:nvPr>
        </p:nvSpPr>
        <p:spPr>
          <a:xfrm>
            <a:off x="720000" y="445025"/>
            <a:ext cx="77109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s"/>
              <a:t>MODELO DE ENTIDAD RELACIÓN </a:t>
            </a:r>
            <a:endParaRPr/>
          </a:p>
        </p:txBody>
      </p:sp>
      <p:pic>
        <p:nvPicPr>
          <p:cNvPr id="574" name="Google Shape;574;p42"/>
          <p:cNvPicPr preferRelativeResize="0"/>
          <p:nvPr/>
        </p:nvPicPr>
        <p:blipFill>
          <a:blip r:embed="rId3">
            <a:alphaModFix/>
          </a:blip>
          <a:stretch>
            <a:fillRect/>
          </a:stretch>
        </p:blipFill>
        <p:spPr>
          <a:xfrm>
            <a:off x="1953250" y="1017725"/>
            <a:ext cx="5244399" cy="4059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43"/>
          <p:cNvSpPr txBox="1">
            <a:spLocks noGrp="1"/>
          </p:cNvSpPr>
          <p:nvPr>
            <p:ph type="title"/>
          </p:nvPr>
        </p:nvSpPr>
        <p:spPr>
          <a:xfrm>
            <a:off x="720000" y="445025"/>
            <a:ext cx="77109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s"/>
              <a:t>DASHBOARD RESUMEN GENERAL</a:t>
            </a:r>
            <a:endParaRPr/>
          </a:p>
        </p:txBody>
      </p:sp>
      <p:pic>
        <p:nvPicPr>
          <p:cNvPr id="580" name="Google Shape;580;p43"/>
          <p:cNvPicPr preferRelativeResize="0"/>
          <p:nvPr/>
        </p:nvPicPr>
        <p:blipFill rotWithShape="1">
          <a:blip r:embed="rId3">
            <a:alphaModFix/>
          </a:blip>
          <a:srcRect/>
          <a:stretch/>
        </p:blipFill>
        <p:spPr>
          <a:xfrm>
            <a:off x="1574725" y="1017725"/>
            <a:ext cx="6001425" cy="3350925"/>
          </a:xfrm>
          <a:prstGeom prst="rect">
            <a:avLst/>
          </a:prstGeom>
          <a:noFill/>
          <a:ln>
            <a:noFill/>
          </a:ln>
        </p:spPr>
      </p:pic>
      <p:sp>
        <p:nvSpPr>
          <p:cNvPr id="581" name="Google Shape;581;p43"/>
          <p:cNvSpPr txBox="1"/>
          <p:nvPr/>
        </p:nvSpPr>
        <p:spPr>
          <a:xfrm>
            <a:off x="3560550" y="4368650"/>
            <a:ext cx="2029800" cy="4266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2600"/>
              <a:buFont typeface="Poppins Black"/>
              <a:buNone/>
            </a:pPr>
            <a:r>
              <a:rPr lang="es" sz="1500" b="1" u="sng">
                <a:solidFill>
                  <a:schemeClr val="accent1"/>
                </a:solidFill>
                <a:hlinkClick r:id="rId4">
                  <a:extLst>
                    <a:ext uri="{A12FA001-AC4F-418D-AE19-62706E023703}">
                      <ahyp:hlinkClr xmlns:ahyp="http://schemas.microsoft.com/office/drawing/2018/hyperlinkcolor" val="tx"/>
                    </a:ext>
                  </a:extLst>
                </a:hlinkClick>
              </a:rPr>
              <a:t>Ir al dashboard</a:t>
            </a:r>
            <a:endParaRPr sz="2000" b="1">
              <a:solidFill>
                <a:schemeClr val="accent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ata Analytics Strategy Toolkit by Slidesgo">
  <a:themeElements>
    <a:clrScheme name="Simple Light">
      <a:dk1>
        <a:srgbClr val="202331"/>
      </a:dk1>
      <a:lt1>
        <a:srgbClr val="F8F4F4"/>
      </a:lt1>
      <a:dk2>
        <a:srgbClr val="1BBBE9"/>
      </a:dk2>
      <a:lt2>
        <a:srgbClr val="2C7EC7"/>
      </a:lt2>
      <a:accent1>
        <a:srgbClr val="0B5394"/>
      </a:accent1>
      <a:accent2>
        <a:srgbClr val="FFFFFF"/>
      </a:accent2>
      <a:accent3>
        <a:srgbClr val="FFFFFF"/>
      </a:accent3>
      <a:accent4>
        <a:srgbClr val="FFFFFF"/>
      </a:accent4>
      <a:accent5>
        <a:srgbClr val="FFFFFF"/>
      </a:accent5>
      <a:accent6>
        <a:srgbClr val="FFFFFF"/>
      </a:accent6>
      <a:hlink>
        <a:srgbClr val="20233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ata Analytics Strategy Toolkit by Slidesgo">
  <a:themeElements>
    <a:clrScheme name="Simple Light">
      <a:dk1>
        <a:srgbClr val="202331"/>
      </a:dk1>
      <a:lt1>
        <a:srgbClr val="F8F4F4"/>
      </a:lt1>
      <a:dk2>
        <a:srgbClr val="1BBBE9"/>
      </a:dk2>
      <a:lt2>
        <a:srgbClr val="2C7EC7"/>
      </a:lt2>
      <a:accent1>
        <a:srgbClr val="0B5394"/>
      </a:accent1>
      <a:accent2>
        <a:srgbClr val="FFFFFF"/>
      </a:accent2>
      <a:accent3>
        <a:srgbClr val="FFFFFF"/>
      </a:accent3>
      <a:accent4>
        <a:srgbClr val="FFFFFF"/>
      </a:accent4>
      <a:accent5>
        <a:srgbClr val="FFFFFF"/>
      </a:accent5>
      <a:accent6>
        <a:srgbClr val="FFFFFF"/>
      </a:accent6>
      <a:hlink>
        <a:srgbClr val="20233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408</Words>
  <Application>Microsoft Office PowerPoint</Application>
  <PresentationFormat>Presentación en pantalla (16:9)</PresentationFormat>
  <Paragraphs>44</Paragraphs>
  <Slides>11</Slides>
  <Notes>11</Notes>
  <HiddenSlides>0</HiddenSlides>
  <MMClips>0</MMClips>
  <ScaleCrop>false</ScaleCrop>
  <HeadingPairs>
    <vt:vector size="6" baseType="variant">
      <vt:variant>
        <vt:lpstr>Fuentes usadas</vt:lpstr>
      </vt:variant>
      <vt:variant>
        <vt:i4>7</vt:i4>
      </vt:variant>
      <vt:variant>
        <vt:lpstr>Tema</vt:lpstr>
      </vt:variant>
      <vt:variant>
        <vt:i4>3</vt:i4>
      </vt:variant>
      <vt:variant>
        <vt:lpstr>Títulos de diapositiva</vt:lpstr>
      </vt:variant>
      <vt:variant>
        <vt:i4>11</vt:i4>
      </vt:variant>
    </vt:vector>
  </HeadingPairs>
  <TitlesOfParts>
    <vt:vector size="21" baseType="lpstr">
      <vt:lpstr>Poppins Light</vt:lpstr>
      <vt:lpstr>Arial</vt:lpstr>
      <vt:lpstr>Barlow</vt:lpstr>
      <vt:lpstr>Nunito Light</vt:lpstr>
      <vt:lpstr>Poppins ExtraBold</vt:lpstr>
      <vt:lpstr>Poppins Black</vt:lpstr>
      <vt:lpstr>Poppins</vt:lpstr>
      <vt:lpstr>Simple Light</vt:lpstr>
      <vt:lpstr>Data Analytics Strategy Toolkit by Slidesgo</vt:lpstr>
      <vt:lpstr>Data Analytics Strategy Toolkit by Slidesgo</vt:lpstr>
      <vt:lpstr>YELP &amp; GOOGLE MAPS  REVIEWS AND RECOMMENDATIONS SPRINT 3</vt:lpstr>
      <vt:lpstr>CONTEXTO  </vt:lpstr>
      <vt:lpstr>NUESTRO PRODUCTO  </vt:lpstr>
      <vt:lpstr>COMO LO HICIMOS?  </vt:lpstr>
      <vt:lpstr>AUTOMATIZACIÓN  </vt:lpstr>
      <vt:lpstr>FUENTES DE DATOS ADICIONALES  </vt:lpstr>
      <vt:lpstr>VALIDACIÓN DE LOS DATOS</vt:lpstr>
      <vt:lpstr>MODELO DE ENTIDAD RELACIÓN </vt:lpstr>
      <vt:lpstr>DASHBOARD RESUMEN GENERAL</vt:lpstr>
      <vt:lpstr>MODELO MACHINE LEARNING </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YELP &amp; GOOGLE MAPS  REVIEWS AND RECOMMENDATIONS SPRINT 3</dc:title>
  <dc:creator>Rafa</dc:creator>
  <cp:lastModifiedBy>Abrahan Aguero</cp:lastModifiedBy>
  <cp:revision>1</cp:revision>
  <dcterms:modified xsi:type="dcterms:W3CDTF">2024-05-04T14:38:26Z</dcterms:modified>
</cp:coreProperties>
</file>