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7" r:id="rId4"/>
  </p:sldMasterIdLst>
  <p:notesMasterIdLst>
    <p:notesMasterId r:id="rId17"/>
  </p:notesMasterIdLst>
  <p:handoutMasterIdLst>
    <p:handoutMasterId r:id="rId18"/>
  </p:handoutMasterIdLst>
  <p:sldIdLst>
    <p:sldId id="268" r:id="rId5"/>
    <p:sldId id="270" r:id="rId6"/>
    <p:sldId id="259" r:id="rId7"/>
    <p:sldId id="271" r:id="rId8"/>
    <p:sldId id="272" r:id="rId9"/>
    <p:sldId id="273" r:id="rId10"/>
    <p:sldId id="274" r:id="rId11"/>
    <p:sldId id="275" r:id="rId12"/>
    <p:sldId id="278" r:id="rId13"/>
    <p:sldId id="276" r:id="rId14"/>
    <p:sldId id="277" r:id="rId15"/>
    <p:sldId id="267" r:id="rId1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580"/>
  </p:normalViewPr>
  <p:slideViewPr>
    <p:cSldViewPr snapToGrid="0" snapToObjects="1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334B844-21C3-42B1-88EB-C617634BE2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9F8D52-2006-4FC4-8B1E-8EAE3D65B7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9DA36-7F9B-4043-B887-C06800BCA914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5D83F1-3C4F-4FC2-935E-6496C68BE0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E4ECDF-DABB-43A8-9660-16E3E9A6E9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5516E-E66E-4AE5-A739-3B9AB2F1B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714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33BCC-5939-472D-8FF9-90C39E33FE71}" type="datetimeFigureOut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89D74-5152-4A16-8347-BD347C4CF8D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858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2823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068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7628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3D9575-91BC-4273-9D05-E9133AF754B5}" type="datetime1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Forma livre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FD874F-1773-4F05-87FA-F29E772DEC7A}" type="datetime1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3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28D61-FE66-40A3-BE1E-0D01AC2FC217}" type="datetime1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1" name="Forma liv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  <p:sp>
        <p:nvSpPr>
          <p:cNvPr id="14" name="Caixa de texto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43F0E1-04C3-4507-AAD7-7F210CDC4E1A}" type="datetime1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67302C-CD32-42F5-AA89-1A4963125709}" type="datetime1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1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7" name="Caixa de texto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18" name="Caixa de texto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4CF22B-FDA2-4883-B467-E16A868E1F62}" type="datetime1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CF26E-DF8C-4D28-8013-0BBAA1AD1131}" type="datetime1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8E340E-5995-4D5F-8925-15CABB426D9E}" type="datetime1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6BC664-B207-4A7B-9641-FAF94B99F18E}" type="datetime1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9176B2-2024-4811-9C19-5FE3DE06FF08}" type="datetime1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42EE1F-0053-4475-BCF0-A9B9037C1F43}" type="datetime1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C515A-400B-43B4-9880-FC08FB6E59D2}" type="datetime1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2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3A0FF-D627-4E07-B95E-21182B796DE4}" type="datetime1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757D18-5D1A-4D59-9714-6533760A952E}" type="datetime1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C6A4CB-1A24-40A9-B39C-018E3BE18260}" type="datetime1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38FC00-284E-4795-B0E5-5A4C1B09FB48}" type="datetime1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orma livre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orma livre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orma livre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orma livre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a livre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a livre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a livre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a livre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a livre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a livre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a livre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a livre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upo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orma livre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orma livre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orma livre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a livre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a livre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a livre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a livre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a livre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a livre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a livre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a livre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a livre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tângulo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2F4C447-960B-4ED3-B8D9-9BA31B6D1AD6}" type="datetime1">
              <a:rPr lang="pt-BR" noProof="0" smtClean="0"/>
              <a:t>24/06/2024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79" y="29911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825421"/>
            <a:ext cx="8915399" cy="2262781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Brilhante</a:t>
            </a:r>
            <a:endParaRPr lang="pt-BR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920" y="2874810"/>
            <a:ext cx="8915399" cy="1126283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Lucas </a:t>
            </a:r>
            <a:r>
              <a:rPr lang="pt-BR" dirty="0" err="1" smtClean="0"/>
              <a:t>ferreira</a:t>
            </a:r>
            <a:r>
              <a:rPr lang="pt-BR" dirty="0"/>
              <a:t> </a:t>
            </a:r>
            <a:r>
              <a:rPr lang="pt-BR" dirty="0" smtClean="0"/>
              <a:t>– João Paulo – Rafael </a:t>
            </a:r>
            <a:r>
              <a:rPr lang="pt-BR" dirty="0" err="1" smtClean="0"/>
              <a:t>teodoro</a:t>
            </a:r>
            <a:endParaRPr lang="pt-BR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a livre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a livre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a livre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orma livre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orma livre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orma livre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a livre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a livre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a livre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a livre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a livre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orma livre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a livre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vre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vre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vre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vre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vre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vre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vre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vre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vre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vre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orma livre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encontrados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maior desafio foi o início do projeto, pois não sabíamos exatamente por onde começar.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Inicialmente, tivemos dificuldades em definir a estrutura e a arquitetura do sistema. </a:t>
            </a:r>
            <a:r>
              <a:rPr lang="pt-BR" dirty="0" smtClean="0"/>
              <a:t>Além </a:t>
            </a:r>
            <a:r>
              <a:rPr lang="pt-BR" dirty="0"/>
              <a:t>disso, a integração entre o front-</a:t>
            </a:r>
            <a:r>
              <a:rPr lang="pt-BR" dirty="0" err="1"/>
              <a:t>end</a:t>
            </a:r>
            <a:r>
              <a:rPr lang="pt-BR" dirty="0"/>
              <a:t> e o </a:t>
            </a:r>
            <a:r>
              <a:rPr lang="pt-BR" dirty="0" err="1"/>
              <a:t>back-end</a:t>
            </a:r>
            <a:r>
              <a:rPr lang="pt-BR" dirty="0"/>
              <a:t> exigiu bastante pesquisa e testes para garantir uma comunicação eficiente e segura. No entanto, com planejamento e trabalho em equipe, conseguimos superar esses obstáculos e avançar com o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362079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SENAI:</a:t>
            </a:r>
            <a:r>
              <a:rPr lang="pt-BR" dirty="0"/>
              <a:t> Agradecemos ao SENAI pelo aprendizado valioso que nos proporcionou. As habilidades e conhecimentos adquiridos serão de grande ajuda em nossa carreira no mercado de trabalho</a:t>
            </a:r>
            <a:r>
              <a:rPr lang="pt-BR" dirty="0" smtClean="0"/>
              <a:t>.</a:t>
            </a:r>
          </a:p>
          <a:p>
            <a:r>
              <a:rPr lang="pt-BR" b="1" dirty="0"/>
              <a:t>Equipe de Desenvolvimento:</a:t>
            </a:r>
            <a:r>
              <a:rPr lang="pt-BR" dirty="0"/>
              <a:t> Agradecimento especial a todos os membros da equipe que contribuíram com seu esforço e dedicação</a:t>
            </a:r>
            <a:r>
              <a:rPr lang="pt-BR" dirty="0" smtClean="0"/>
              <a:t>.(Lucas, João e Rafael)</a:t>
            </a:r>
            <a:endParaRPr lang="pt-BR" dirty="0"/>
          </a:p>
          <a:p>
            <a:r>
              <a:rPr lang="pt-BR" b="1" dirty="0"/>
              <a:t>Orientadores e Mentores:</a:t>
            </a:r>
            <a:r>
              <a:rPr lang="pt-BR" dirty="0"/>
              <a:t> Obrigado aos nossos orientadores e mentores pelas valiosas orientações e suporte.</a:t>
            </a:r>
          </a:p>
        </p:txBody>
      </p:sp>
    </p:spTree>
    <p:extLst>
      <p:ext uri="{BB962C8B-B14F-4D97-AF65-F5344CB8AC3E}">
        <p14:creationId xmlns:p14="http://schemas.microsoft.com/office/powerpoint/2010/main" val="106178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>
            <a:normAutofit/>
          </a:bodyPr>
          <a:lstStyle/>
          <a:p>
            <a:pPr rtl="0"/>
            <a:endParaRPr lang="pt-BR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orma livre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a livre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a livre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a livre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a livre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a livre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a livre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a livre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a livre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a livre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a livre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orma livre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a livre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a livre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a livre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a livre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a livre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a livre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a livre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a livre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a livre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vre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vre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tângulo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orma livre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04826" y="2249214"/>
            <a:ext cx="8915400" cy="3777622"/>
          </a:xfrm>
        </p:spPr>
        <p:txBody>
          <a:bodyPr/>
          <a:lstStyle/>
          <a:p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/>
              <a:t>: HTML – CSS – JSX </a:t>
            </a:r>
            <a:r>
              <a:rPr lang="pt-BR" dirty="0" smtClean="0"/>
              <a:t>– </a:t>
            </a:r>
            <a:r>
              <a:rPr lang="pt-BR" dirty="0" err="1" smtClean="0"/>
              <a:t>React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: </a:t>
            </a:r>
            <a:r>
              <a:rPr lang="pt-BR" dirty="0" smtClean="0"/>
              <a:t>Java21 – </a:t>
            </a:r>
            <a:r>
              <a:rPr lang="pt-BR" dirty="0" err="1" smtClean="0"/>
              <a:t>Tomcat</a:t>
            </a:r>
            <a:r>
              <a:rPr lang="pt-BR" dirty="0" smtClean="0"/>
              <a:t> – </a:t>
            </a:r>
            <a:r>
              <a:rPr lang="pt-BR" dirty="0" err="1" smtClean="0"/>
              <a:t>netbeans</a:t>
            </a:r>
            <a:r>
              <a:rPr lang="pt-BR" dirty="0" smtClean="0"/>
              <a:t> IDE 20 – </a:t>
            </a:r>
            <a:r>
              <a:rPr lang="pt-BR" dirty="0" err="1" smtClean="0"/>
              <a:t>maven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Ferramenta de criação: </a:t>
            </a:r>
            <a:r>
              <a:rPr lang="pt-BR" dirty="0" err="1" smtClean="0"/>
              <a:t>figma</a:t>
            </a:r>
            <a:r>
              <a:rPr lang="pt-BR" dirty="0" smtClean="0"/>
              <a:t>, </a:t>
            </a:r>
            <a:r>
              <a:rPr lang="pt-BR" dirty="0" err="1" smtClean="0"/>
              <a:t>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11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smtClean="0"/>
              <a:t>Oque é a Brilhante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516821"/>
          </a:xfrm>
        </p:spPr>
        <p:txBody>
          <a:bodyPr/>
          <a:lstStyle/>
          <a:p>
            <a:r>
              <a:rPr lang="pt-BR" dirty="0" smtClean="0"/>
              <a:t> </a:t>
            </a:r>
            <a:r>
              <a:rPr lang="pt-BR" b="1" dirty="0"/>
              <a:t>Objetivo do Projeto:</a:t>
            </a:r>
            <a:r>
              <a:rPr lang="pt-BR" dirty="0"/>
              <a:t> </a:t>
            </a:r>
            <a:r>
              <a:rPr lang="pt-BR" dirty="0" smtClean="0"/>
              <a:t>  </a:t>
            </a:r>
            <a:r>
              <a:rPr lang="pt-BR" dirty="0"/>
              <a:t>Desenvolver uma plataforma web robusta e intuitiva que permita aos usuários navegar, selecionar e adquirir bijuterias de forma fácil e segura, além de possibilitar a administração eficiente do catálogo de produtos e dos pedidos realizados. </a:t>
            </a:r>
            <a:endParaRPr lang="pt-BR" dirty="0" smtClean="0"/>
          </a:p>
          <a:p>
            <a:r>
              <a:rPr lang="pt-BR" dirty="0" smtClean="0"/>
              <a:t> </a:t>
            </a:r>
            <a:r>
              <a:rPr lang="pt-BR" b="1" dirty="0"/>
              <a:t>Público-Alvo:</a:t>
            </a:r>
            <a:r>
              <a:rPr lang="pt-BR" dirty="0"/>
              <a:t> </a:t>
            </a:r>
            <a:r>
              <a:rPr lang="pt-BR" dirty="0" smtClean="0"/>
              <a:t>  </a:t>
            </a:r>
            <a:r>
              <a:rPr lang="pt-BR" dirty="0"/>
              <a:t>Nosso público-alvo são mulheres e homens de todas as idades que apreciam bijuterias de qualidade e estão em busca de uma experiência de compra online prática e confiável. A Brilhante também atende aqueles que buscam presentes elegantes e acessíveis para ocasiões especiais. </a:t>
            </a:r>
            <a:endParaRPr lang="pt-BR" dirty="0" smtClean="0"/>
          </a:p>
          <a:p>
            <a:r>
              <a:rPr lang="pt-BR" b="1" dirty="0"/>
              <a:t>Descrição do Projeto:</a:t>
            </a:r>
            <a:r>
              <a:rPr lang="pt-BR" dirty="0"/>
              <a:t> A Brilhante é uma loja virtual especializada na venda de bijuterias sofisticadas, oferecendo uma ampla gama de produtos, desde colares e brincos até pulseiras e anéis. Nosso objetivo é proporcionar uma experiência de compra online agradável e eficiente para os amantes de bijuterias.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26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Front-</a:t>
            </a:r>
            <a:r>
              <a:rPr lang="pt-BR" b="1" dirty="0" err="1"/>
              <a:t>End</a:t>
            </a:r>
            <a:r>
              <a:rPr lang="pt-BR" b="1" dirty="0"/>
              <a:t>:</a:t>
            </a:r>
            <a:r>
              <a:rPr lang="pt-BR" dirty="0"/>
              <a:t> Desenvolvido usando HTML, CSS, JSX e </a:t>
            </a:r>
            <a:r>
              <a:rPr lang="pt-BR" dirty="0" err="1"/>
              <a:t>React</a:t>
            </a:r>
            <a:r>
              <a:rPr lang="pt-BR" dirty="0" smtClean="0"/>
              <a:t>.</a:t>
            </a:r>
            <a:r>
              <a:rPr lang="pt-BR" b="1" dirty="0"/>
              <a:t> </a:t>
            </a:r>
            <a:r>
              <a:rPr lang="pt-BR" b="1" dirty="0" smtClean="0"/>
              <a:t>                         HTML</a:t>
            </a:r>
            <a:r>
              <a:rPr lang="pt-BR" b="1" dirty="0"/>
              <a:t>:</a:t>
            </a:r>
            <a:r>
              <a:rPr lang="pt-BR" dirty="0"/>
              <a:t> Utilizado para estruturar as páginas</a:t>
            </a:r>
            <a:r>
              <a:rPr lang="pt-BR" dirty="0" smtClean="0"/>
              <a:t>.</a:t>
            </a:r>
            <a:r>
              <a:rPr lang="pt-BR" b="1" dirty="0"/>
              <a:t> </a:t>
            </a:r>
            <a:r>
              <a:rPr lang="pt-BR" b="1" dirty="0" smtClean="0"/>
              <a:t>                                                    CSS</a:t>
            </a:r>
            <a:r>
              <a:rPr lang="pt-BR" b="1" dirty="0"/>
              <a:t>:</a:t>
            </a:r>
            <a:r>
              <a:rPr lang="pt-BR" dirty="0"/>
              <a:t> Responsável pela estilização e </a:t>
            </a:r>
            <a:r>
              <a:rPr lang="pt-BR" dirty="0" err="1"/>
              <a:t>responsividade</a:t>
            </a:r>
            <a:r>
              <a:rPr lang="pt-BR" dirty="0"/>
              <a:t> do </a:t>
            </a:r>
            <a:r>
              <a:rPr lang="pt-BR" dirty="0" smtClean="0"/>
              <a:t>layout                     </a:t>
            </a:r>
            <a:r>
              <a:rPr lang="pt-BR" b="1" dirty="0" smtClean="0"/>
              <a:t>JSX</a:t>
            </a:r>
            <a:r>
              <a:rPr lang="pt-BR" b="1" dirty="0"/>
              <a:t>:</a:t>
            </a:r>
            <a:r>
              <a:rPr lang="pt-BR" dirty="0"/>
              <a:t> Combina </a:t>
            </a:r>
            <a:r>
              <a:rPr lang="pt-BR" dirty="0" err="1"/>
              <a:t>JavaScript</a:t>
            </a:r>
            <a:r>
              <a:rPr lang="pt-BR" dirty="0"/>
              <a:t> com HTML para criar componentes </a:t>
            </a:r>
            <a:r>
              <a:rPr lang="pt-BR" dirty="0" err="1"/>
              <a:t>React</a:t>
            </a:r>
            <a:r>
              <a:rPr lang="pt-BR" dirty="0" smtClean="0"/>
              <a:t>.       </a:t>
            </a:r>
            <a:r>
              <a:rPr lang="pt-BR" b="1" dirty="0" err="1" smtClean="0"/>
              <a:t>React</a:t>
            </a:r>
            <a:r>
              <a:rPr lang="pt-BR" b="1" dirty="0"/>
              <a:t>:</a:t>
            </a:r>
            <a:r>
              <a:rPr lang="pt-BR" dirty="0"/>
              <a:t> Framework principal usado para construir a interface de usuário interativa</a:t>
            </a:r>
            <a:r>
              <a:rPr lang="pt-BR" dirty="0" smtClean="0"/>
              <a:t>.</a:t>
            </a:r>
          </a:p>
          <a:p>
            <a:r>
              <a:rPr lang="pt-BR" b="1" dirty="0"/>
              <a:t>Back-</a:t>
            </a:r>
            <a:r>
              <a:rPr lang="pt-BR" b="1" dirty="0" err="1"/>
              <a:t>End</a:t>
            </a:r>
            <a:r>
              <a:rPr lang="pt-BR" b="1" dirty="0"/>
              <a:t>:</a:t>
            </a:r>
            <a:r>
              <a:rPr lang="pt-BR" dirty="0"/>
              <a:t> Desenvolvido em Java</a:t>
            </a:r>
            <a:r>
              <a:rPr lang="pt-BR" dirty="0" smtClean="0"/>
              <a:t>.</a:t>
            </a:r>
            <a:r>
              <a:rPr lang="pt-BR" b="1" dirty="0"/>
              <a:t> </a:t>
            </a:r>
            <a:r>
              <a:rPr lang="pt-BR" b="1" dirty="0" smtClean="0"/>
              <a:t>                                                              Java</a:t>
            </a:r>
            <a:r>
              <a:rPr lang="pt-BR" b="1" dirty="0"/>
              <a:t>:</a:t>
            </a:r>
            <a:r>
              <a:rPr lang="pt-BR" dirty="0"/>
              <a:t> Linguagem principal utilizada para a lógica de negócios e interações com o banco de dados</a:t>
            </a:r>
            <a:r>
              <a:rPr lang="pt-BR" dirty="0" smtClean="0"/>
              <a:t>.</a:t>
            </a:r>
            <a:r>
              <a:rPr lang="pt-BR" b="1" dirty="0"/>
              <a:t> </a:t>
            </a:r>
            <a:r>
              <a:rPr lang="pt-BR" b="1" dirty="0" smtClean="0"/>
              <a:t>                                                                 APIS:</a:t>
            </a:r>
            <a:r>
              <a:rPr lang="pt-BR" dirty="0" smtClean="0"/>
              <a:t> </a:t>
            </a:r>
            <a:r>
              <a:rPr lang="pt-BR" dirty="0"/>
              <a:t>Serviços criados para comunicação entre o front-</a:t>
            </a:r>
            <a:r>
              <a:rPr lang="pt-BR" dirty="0" err="1"/>
              <a:t>end</a:t>
            </a:r>
            <a:r>
              <a:rPr lang="pt-BR" dirty="0"/>
              <a:t> e o </a:t>
            </a:r>
            <a:r>
              <a:rPr lang="pt-BR" dirty="0" err="1"/>
              <a:t>back</a:t>
            </a:r>
            <a:r>
              <a:rPr lang="pt-BR" dirty="0"/>
              <a:t>-end.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630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 do Front-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Interface de usuário responsiva</a:t>
            </a:r>
            <a:r>
              <a:rPr lang="pt-BR" dirty="0" smtClean="0"/>
              <a:t>.</a:t>
            </a:r>
          </a:p>
          <a:p>
            <a:r>
              <a:rPr lang="pt-BR" dirty="0"/>
              <a:t>Exibição de produtos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Carrinho de compras.</a:t>
            </a:r>
          </a:p>
          <a:p>
            <a:r>
              <a:rPr lang="pt-BR" dirty="0" smtClean="0"/>
              <a:t>Páginas: </a:t>
            </a:r>
            <a:r>
              <a:rPr lang="pt-BR" dirty="0" err="1" smtClean="0"/>
              <a:t>checkout</a:t>
            </a:r>
            <a:endParaRPr lang="pt-BR" dirty="0" smtClean="0"/>
          </a:p>
          <a:p>
            <a:r>
              <a:rPr lang="pt-BR" dirty="0"/>
              <a:t>Integração com API de produtos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Listar: produto e cliente</a:t>
            </a:r>
          </a:p>
          <a:p>
            <a:r>
              <a:rPr lang="pt-BR" dirty="0" smtClean="0"/>
              <a:t>Atualizar: </a:t>
            </a:r>
            <a:r>
              <a:rPr lang="pt-BR" dirty="0"/>
              <a:t>produto e </a:t>
            </a:r>
            <a:r>
              <a:rPr lang="pt-BR" dirty="0" smtClean="0"/>
              <a:t>cliente</a:t>
            </a:r>
          </a:p>
          <a:p>
            <a:r>
              <a:rPr lang="pt-BR" dirty="0" smtClean="0"/>
              <a:t>Deletar: </a:t>
            </a:r>
            <a:r>
              <a:rPr lang="pt-BR" dirty="0"/>
              <a:t>produto e </a:t>
            </a:r>
            <a:r>
              <a:rPr lang="pt-BR" dirty="0" smtClean="0"/>
              <a:t>cliente</a:t>
            </a:r>
          </a:p>
          <a:p>
            <a:r>
              <a:rPr lang="pt-BR" dirty="0" smtClean="0"/>
              <a:t>Incluir: </a:t>
            </a:r>
            <a:r>
              <a:rPr lang="pt-BR" dirty="0"/>
              <a:t>produto e </a:t>
            </a:r>
            <a:r>
              <a:rPr lang="pt-BR" dirty="0" smtClean="0"/>
              <a:t>cliente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2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 do Back-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Integração com banco de dados.</a:t>
            </a:r>
          </a:p>
          <a:p>
            <a:r>
              <a:rPr lang="pt-BR" dirty="0" smtClean="0"/>
              <a:t>Incluir: produto e clientes</a:t>
            </a:r>
          </a:p>
          <a:p>
            <a:r>
              <a:rPr lang="pt-BR" dirty="0" smtClean="0"/>
              <a:t>Deletar: </a:t>
            </a:r>
            <a:r>
              <a:rPr lang="pt-BR" dirty="0"/>
              <a:t>produto e clientes</a:t>
            </a:r>
          </a:p>
          <a:p>
            <a:r>
              <a:rPr lang="pt-BR" dirty="0" smtClean="0"/>
              <a:t>Atualizar: </a:t>
            </a:r>
            <a:r>
              <a:rPr lang="pt-BR" dirty="0"/>
              <a:t>produto e </a:t>
            </a:r>
            <a:r>
              <a:rPr lang="pt-BR" dirty="0" smtClean="0"/>
              <a:t>clientes</a:t>
            </a:r>
          </a:p>
          <a:p>
            <a:r>
              <a:rPr lang="pt-BR" dirty="0" smtClean="0"/>
              <a:t>Listar: </a:t>
            </a:r>
            <a:r>
              <a:rPr lang="pt-BR" dirty="0"/>
              <a:t>produto e </a:t>
            </a:r>
            <a:r>
              <a:rPr lang="pt-BR" dirty="0" smtClean="0"/>
              <a:t>clientes</a:t>
            </a:r>
          </a:p>
          <a:p>
            <a:r>
              <a:rPr lang="pt-BR" dirty="0" smtClean="0"/>
              <a:t>Consultar: </a:t>
            </a:r>
            <a:r>
              <a:rPr lang="pt-BR" dirty="0"/>
              <a:t>produto e clientes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99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8222" y="56551"/>
            <a:ext cx="8911687" cy="1280890"/>
          </a:xfrm>
        </p:spPr>
        <p:txBody>
          <a:bodyPr/>
          <a:lstStyle/>
          <a:p>
            <a:r>
              <a:rPr lang="pt-BR" dirty="0" err="1" smtClean="0"/>
              <a:t>Login</a:t>
            </a:r>
            <a:r>
              <a:rPr lang="pt-BR" dirty="0" smtClean="0"/>
              <a:t> </a:t>
            </a:r>
            <a:r>
              <a:rPr lang="pt-BR" dirty="0" err="1" smtClean="0"/>
              <a:t>page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441"/>
            <a:ext cx="12192000" cy="5520559"/>
          </a:xfrm>
        </p:spPr>
      </p:pic>
    </p:spTree>
    <p:extLst>
      <p:ext uri="{BB962C8B-B14F-4D97-AF65-F5344CB8AC3E}">
        <p14:creationId xmlns:p14="http://schemas.microsoft.com/office/powerpoint/2010/main" val="318235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8428" y="116986"/>
            <a:ext cx="8911687" cy="1280890"/>
          </a:xfrm>
        </p:spPr>
        <p:txBody>
          <a:bodyPr/>
          <a:lstStyle/>
          <a:p>
            <a:r>
              <a:rPr lang="pt-BR" dirty="0" smtClean="0"/>
              <a:t>Cadastro </a:t>
            </a:r>
            <a:r>
              <a:rPr lang="pt-BR" dirty="0" err="1" smtClean="0"/>
              <a:t>page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876"/>
            <a:ext cx="12192000" cy="5460124"/>
          </a:xfrm>
        </p:spPr>
      </p:pic>
    </p:spTree>
    <p:extLst>
      <p:ext uri="{BB962C8B-B14F-4D97-AF65-F5344CB8AC3E}">
        <p14:creationId xmlns:p14="http://schemas.microsoft.com/office/powerpoint/2010/main" val="182171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469" y="144633"/>
            <a:ext cx="8911687" cy="1280890"/>
          </a:xfrm>
        </p:spPr>
        <p:txBody>
          <a:bodyPr/>
          <a:lstStyle/>
          <a:p>
            <a:r>
              <a:rPr lang="pt-BR" dirty="0" smtClean="0"/>
              <a:t>Produtos cadastrados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03"/>
            <a:ext cx="12192000" cy="5457497"/>
          </a:xfrm>
        </p:spPr>
      </p:pic>
    </p:spTree>
    <p:extLst>
      <p:ext uri="{BB962C8B-B14F-4D97-AF65-F5344CB8AC3E}">
        <p14:creationId xmlns:p14="http://schemas.microsoft.com/office/powerpoint/2010/main" val="3888492188"/>
      </p:ext>
    </p:extLst>
  </p:cSld>
  <p:clrMapOvr>
    <a:masterClrMapping/>
  </p:clrMapOvr>
</p:sld>
</file>

<file path=ppt/theme/theme1.xml><?xml version="1.0" encoding="utf-8"?>
<a:theme xmlns:a="http://schemas.openxmlformats.org/drawingml/2006/main" name="Mecha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B8F5F2-61AB-4CE6-A5E3-F34B87B0EE4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Plano de evento (design Mecha)</Template>
  <TotalTime>0</TotalTime>
  <Words>516</Words>
  <Application>Microsoft Office PowerPoint</Application>
  <PresentationFormat>Widescreen</PresentationFormat>
  <Paragraphs>45</Paragraphs>
  <Slides>12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Mecha</vt:lpstr>
      <vt:lpstr>Brilhante</vt:lpstr>
      <vt:lpstr>Ferramentas utilizadas</vt:lpstr>
      <vt:lpstr>Oque é a Brilhante</vt:lpstr>
      <vt:lpstr>Estrutura do projeto</vt:lpstr>
      <vt:lpstr>Funcionalidades do Front-End</vt:lpstr>
      <vt:lpstr>Funcionalidades do Back-End</vt:lpstr>
      <vt:lpstr>Login page </vt:lpstr>
      <vt:lpstr>Cadastro page</vt:lpstr>
      <vt:lpstr>Produtos cadastrados</vt:lpstr>
      <vt:lpstr>Desafios encontrados</vt:lpstr>
      <vt:lpstr>Agradecimento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2024-06-24T16:14:36Z</dcterms:created>
  <dcterms:modified xsi:type="dcterms:W3CDTF">2024-06-24T18:25:23Z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