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692000" cx="7560000"/>
  <p:notesSz cx="6858000" cy="9144000"/>
  <p:embeddedFontLst>
    <p:embeddedFont>
      <p:font typeface="Montserrat Black"/>
      <p:bold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  <p:guide pos="5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Italic.fntdata"/><Relationship Id="rId10" Type="http://schemas.openxmlformats.org/officeDocument/2006/relationships/font" Target="fonts/MontserratBlack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8151cdb5_0_6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8151cd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a8db16a1_0_2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a8db16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e520c4ab3_0_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e520c4a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520c4ab3_0_9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520c4a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bg>
      <p:bgPr>
        <a:solidFill>
          <a:schemeClr val="dk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18745" t="0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1">
  <p:cSld name="SECTION_HEADER_2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1 1">
  <p:cSld name="SECTION_HEADER_2_1_1">
    <p:bg>
      <p:bgPr>
        <a:solidFill>
          <a:schemeClr val="accent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2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">
  <p:cSld name="SECTION_HEADER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 1">
  <p:cSld name="SECTION_HEADER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2 1 1">
  <p:cSld name="SECTION_HEAD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4371"/>
            <a:ext cx="7560001" cy="1072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7560001" cy="1069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3">
  <p:cSld name="SECTION_HEADER_2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50" y="592445"/>
            <a:ext cx="554525" cy="5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-46800" y="-76200"/>
            <a:ext cx="7653600" cy="573900"/>
            <a:chOff x="50" y="4657225"/>
            <a:chExt cx="7653600" cy="573900"/>
          </a:xfrm>
        </p:grpSpPr>
        <p:sp>
          <p:nvSpPr>
            <p:cNvPr id="98" name="Google Shape;98;p20"/>
            <p:cNvSpPr/>
            <p:nvPr/>
          </p:nvSpPr>
          <p:spPr>
            <a:xfrm>
              <a:off x="50" y="4657225"/>
              <a:ext cx="7653600" cy="573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" name="Google Shape;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8976" y="4740025"/>
              <a:ext cx="365760" cy="40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5825" y="4826641"/>
              <a:ext cx="411699" cy="2350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2">
  <p:cSld name="TITLE_4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18745" t="0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3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9356" r="9356" t="0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1">
  <p:cSld name="TITLE_3_1"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9356" r="9356" t="0"/>
          <a:stretch/>
        </p:blipFill>
        <p:spPr>
          <a:xfrm>
            <a:off x="333871" y="296296"/>
            <a:ext cx="4167749" cy="288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cinza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60001" cy="10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2">
  <p:cSld name="TITLE_3_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9356" r="9356" t="0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7"/>
          <p:cNvCxnSpPr/>
          <p:nvPr/>
        </p:nvCxnSpPr>
        <p:spPr>
          <a:xfrm flipH="1" rot="10800000">
            <a:off x="-240250" y="-280275"/>
            <a:ext cx="1361400" cy="14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7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 2 1">
  <p:cSld name="TITLE_3_2_1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9376" r="9368" t="0"/>
          <a:stretch/>
        </p:blipFill>
        <p:spPr>
          <a:xfrm>
            <a:off x="1722113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 flipH="1" rot="10800000">
            <a:off x="-240250" y="-280275"/>
            <a:ext cx="1361400" cy="144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">
  <p:cSld name="SECTION_HEADER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IA 1 1 2">
  <p:cSld name="SECTION_HEADER_2_2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flipH="1" rot="10800000">
            <a:off x="-80100" y="7828800"/>
            <a:ext cx="2743200" cy="28632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216200" y="2680500"/>
            <a:ext cx="53994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ATA DE REUNIÃO</a:t>
            </a:r>
            <a:endParaRPr sz="4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825800" y="3621450"/>
            <a:ext cx="4789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P.O.</a:t>
            </a:r>
            <a:endParaRPr sz="4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141025" y="4750925"/>
            <a:ext cx="42927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PROJETO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97325" y="5498400"/>
            <a:ext cx="4798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DEX</a:t>
            </a:r>
            <a:r>
              <a:rPr lang="en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[CÓDIGO DA TURMA]</a:t>
            </a:r>
            <a:endParaRPr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DEX [CÓDIGO DA TURMA]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800100" y="2410425"/>
            <a:ext cx="6060600" cy="7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O objetivo desta entrega é auxiliar tomadas de decisão que envolvam o andamento dos projetos. É importante que cada reunião junto do sponsor seja documentada e as informações listadas nos tópicos abaixo estejam presentes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conforme indicad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 no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Exemplo do slide 3.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ATA: INFORMAÇÕES PARA GUIAR EM 4 TÓPICOS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Lista de p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erguntas previamente determinadas pelo grupo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 Organizem quais as perguntas a serem exploradas na reunião.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Importante! Se prepararem para chegar com perguntas levantadas pelo grupo, abarcando pontos de atenção do projeto como um todo.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Dados que necessitam receber e motivos claros dessa solicitação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Justifiquem o motivo pelo qual precisam de novos dados, informações ou até para realizar medições.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Detalhamento do que foi trabalhado no projeto até o momento da reunião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  Visibilidade das etapas construídas com as informações necessárias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Atualizem o sponsor de forma objetiva sobre essas atividades realizadas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Próximos passos: quais os alinhamento feito com o sponsor durante a call?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 Se possível, insiram na ata o link da gravação da call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 Registrem </a:t>
            </a:r>
            <a:r>
              <a:rPr i="1"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todos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os alinhamentos feitos com o sponsor, prazos e solicitações de informações, por exemplo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ATENÇÃO! 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entrega desse arquivo deve ser feita junto do Deliverable!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Apenas um integrante do grupo deverá enviar esse documento!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Lembrando que isso deve ser compartilhado com os demais integrantes do grupo bem como com a dnc no deliverable.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2"/>
          <p:cNvSpPr txBox="1"/>
          <p:nvPr/>
        </p:nvSpPr>
        <p:spPr>
          <a:xfrm>
            <a:off x="800100" y="1484700"/>
            <a:ext cx="514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INSTRUÇÕES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3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3"/>
          <p:cNvSpPr txBox="1"/>
          <p:nvPr/>
        </p:nvSpPr>
        <p:spPr>
          <a:xfrm>
            <a:off x="800100" y="1484700"/>
            <a:ext cx="606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REUNIÃO 01/01/2022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800100" y="2943825"/>
            <a:ext cx="6060600" cy="67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r>
              <a:rPr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Principal assunto a ser debatido com o sponsor.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P.O. presentes: </a:t>
            </a:r>
            <a:r>
              <a:rPr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João e Maria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Tópicos: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Lista de perguntas previamente determinadas junto do grupo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Dados que sentem necessidade de receber assim como os motivos dessa necessidade.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Detalhamento do que foi trabalhado até o momento no projeto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Alinhamento feito com o sponsor durante a call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800100" y="2291213"/>
            <a:ext cx="660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Objetivo - P.O. presentes - Tópicos</a:t>
            </a:r>
            <a:endParaRPr sz="2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499400" y="521800"/>
            <a:ext cx="606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highlight>
                  <a:schemeClr val="accent1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EXEMPLO</a:t>
            </a:r>
            <a:endParaRPr sz="3700">
              <a:solidFill>
                <a:srgbClr val="000000"/>
              </a:solidFill>
              <a:highlight>
                <a:schemeClr val="accent1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4"/>
          <p:cNvCxnSpPr/>
          <p:nvPr/>
        </p:nvCxnSpPr>
        <p:spPr>
          <a:xfrm>
            <a:off x="800100" y="1857875"/>
            <a:ext cx="514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4"/>
          <p:cNvSpPr txBox="1"/>
          <p:nvPr/>
        </p:nvSpPr>
        <p:spPr>
          <a:xfrm>
            <a:off x="800100" y="1103700"/>
            <a:ext cx="606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REUNIÃO XX/XX/XXXX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00100" y="2943825"/>
            <a:ext cx="6060600" cy="67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P.O. presentes: 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Tópicos: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00100" y="1910213"/>
            <a:ext cx="660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Objetivo - P.O. presentes - Tópicos</a:t>
            </a:r>
            <a:endParaRPr sz="2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895350" y="528175"/>
            <a:ext cx="606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Montserrat Black"/>
                <a:ea typeface="Montserrat Black"/>
                <a:cs typeface="Montserrat Black"/>
                <a:sym typeface="Montserrat Black"/>
              </a:rPr>
              <a:t>Modelo em branco</a:t>
            </a:r>
            <a:endParaRPr i="1" sz="22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