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559675" cy="10691813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400" y="30"/>
      </p:cViewPr>
      <p:guideLst>
        <p:guide orient="horz" pos="3368"/>
        <p:guide pos="2381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8151cdb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8151cdb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a8db16a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a8db16a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b37f9d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b37f9d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b37f9d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b37f9d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b37f9d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b37f9d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bg>
      <p:bgPr>
        <a:solidFill>
          <a:schemeClr val="dk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18745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1">
  <p:cSld name="SECTION_HEADER_2_1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1 1">
  <p:cSld name="SECTION_HEADER_2_1_1">
    <p:bg>
      <p:bgPr>
        <a:solidFill>
          <a:schemeClr val="accent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2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2">
  <p:cSld name="SECTION_HEADER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2 1">
  <p:cSld name="SECTION_HEADER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2 1 1">
  <p:cSld name="SECTION_HEAD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4371"/>
            <a:ext cx="7560001" cy="1072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7560001" cy="1069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3">
  <p:cSld name="SECTION_HEADER_2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t="9" b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50" y="592445"/>
            <a:ext cx="554525" cy="5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-46800" y="-76200"/>
            <a:ext cx="7653600" cy="573900"/>
            <a:chOff x="50" y="4657225"/>
            <a:chExt cx="7653600" cy="573900"/>
          </a:xfrm>
        </p:grpSpPr>
        <p:sp>
          <p:nvSpPr>
            <p:cNvPr id="98" name="Google Shape;98;p20"/>
            <p:cNvSpPr/>
            <p:nvPr/>
          </p:nvSpPr>
          <p:spPr>
            <a:xfrm>
              <a:off x="50" y="4657225"/>
              <a:ext cx="7653600" cy="573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9" name="Google Shape;9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8976" y="4740025"/>
              <a:ext cx="365760" cy="40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15825" y="4826641"/>
              <a:ext cx="411699" cy="2350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2">
  <p:cSld name="TITLE_4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18745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3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l="9356" r="9356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 1">
  <p:cSld name="TITLE_3_1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9356" r="9356"/>
          <a:stretch/>
        </p:blipFill>
        <p:spPr>
          <a:xfrm>
            <a:off x="333871" y="296296"/>
            <a:ext cx="4167749" cy="288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cinza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 2">
  <p:cSld name="TITLE_3_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l="9356" r="9356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 flipH="1">
            <a:off x="-240250" y="-280275"/>
            <a:ext cx="1361400" cy="144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 2 1">
  <p:cSld name="TITLE_3_2_1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l="9376" r="9368"/>
          <a:stretch/>
        </p:blipFill>
        <p:spPr>
          <a:xfrm>
            <a:off x="1722113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8"/>
          <p:cNvCxnSpPr/>
          <p:nvPr/>
        </p:nvCxnSpPr>
        <p:spPr>
          <a:xfrm rot="10800000" flipH="1">
            <a:off x="-240250" y="-280275"/>
            <a:ext cx="1361400" cy="144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">
  <p:cSld name="SECTION_HEADER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2">
  <p:cSld name="SECTION_HEADER_2_2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216200" y="2680500"/>
            <a:ext cx="53994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RELATÓRIO</a:t>
            </a:r>
            <a:endParaRPr sz="4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825800" y="3621450"/>
            <a:ext cx="4789800" cy="8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PARCIAL</a:t>
            </a:r>
            <a:endParaRPr sz="4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141025" y="4750925"/>
            <a:ext cx="42927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DELIVERABLE 3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97325" y="5498400"/>
            <a:ext cx="479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DEX</a:t>
            </a:r>
            <a:r>
              <a:rPr lang="en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[CÓDIGO DA TURMA + </a:t>
            </a: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GRUPO X</a:t>
            </a:r>
            <a:r>
              <a:rPr lang="en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]</a:t>
            </a:r>
            <a:endParaRPr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1.1 OBJETIVO DO NEGÓCIO</a:t>
            </a:r>
            <a:endParaRPr sz="15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2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22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1.2 AVALIANDO A SITUAÇÃO</a:t>
            </a:r>
            <a:endParaRPr sz="15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p23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3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1.3 DATA MINING GOALS</a:t>
            </a: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200" b="1"/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4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800100" y="2238975"/>
            <a:ext cx="6060600" cy="7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1.4 PLANO DO PROJETO</a:t>
            </a: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200" b="1"/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800100" y="2238875"/>
            <a:ext cx="5145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5"/>
          <p:cNvSpPr txBox="1"/>
          <p:nvPr/>
        </p:nvSpPr>
        <p:spPr>
          <a:xfrm>
            <a:off x="1333500" y="798900"/>
            <a:ext cx="5145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 sz="3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131</Words>
  <Application>Microsoft Office PowerPoint</Application>
  <PresentationFormat>Personalizar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Montserrat Black</vt:lpstr>
      <vt:lpstr>Arial</vt:lpstr>
      <vt:lpstr>Montserrat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Alan Morato</cp:lastModifiedBy>
  <cp:revision>2</cp:revision>
  <dcterms:modified xsi:type="dcterms:W3CDTF">2022-05-20T19:20:03Z</dcterms:modified>
</cp:coreProperties>
</file>