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5" r:id="rId3"/>
    <p:sldId id="314" r:id="rId4"/>
    <p:sldId id="316" r:id="rId5"/>
    <p:sldId id="318" r:id="rId6"/>
    <p:sldId id="317" r:id="rId7"/>
    <p:sldId id="319" r:id="rId8"/>
    <p:sldId id="321" r:id="rId9"/>
    <p:sldId id="322" r:id="rId10"/>
    <p:sldId id="320" r:id="rId11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C05C"/>
    <a:srgbClr val="037FFF"/>
    <a:srgbClr val="FFFFFF"/>
    <a:srgbClr val="8EDDFF"/>
    <a:srgbClr val="4372C4"/>
    <a:srgbClr val="6BBAFF"/>
    <a:srgbClr val="F2D822"/>
    <a:srgbClr val="F29200"/>
    <a:srgbClr val="C1FF40"/>
    <a:srgbClr val="84A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7128"/>
  </p:normalViewPr>
  <p:slideViewPr>
    <p:cSldViewPr snapToObjects="1">
      <p:cViewPr>
        <p:scale>
          <a:sx n="66" d="100"/>
          <a:sy n="66" d="100"/>
        </p:scale>
        <p:origin x="150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5" d="100"/>
          <a:sy n="115" d="100"/>
        </p:scale>
        <p:origin x="44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9C3CD4-1C6D-554C-8385-B05B7CF645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7BEAC-D9C1-D148-86D3-23EA1A034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64306-BAF0-8846-B832-4FE0883BFA4A}" type="datetimeFigureOut">
              <a:rPr lang="en-PT" smtClean="0"/>
              <a:t>05/20/2023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3A024-2EDD-6741-8EE9-57C2C7623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467D-6268-1840-9015-B7B4AA45F7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F856-8BC8-644D-9A34-1A835214719B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6593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648173-A068-AF4F-8058-E26835D2BC8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709B7-8A91-824C-A606-CEFA67AF5B0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E7AE885-2A57-7F4C-8B18-B3F3AF2F2E9D}" type="datetime1">
              <a:rPr lang="en-US"/>
              <a:pPr lvl="0"/>
              <a:t>5/20/2023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11C94A-2BC1-E04B-A012-5784EDF2E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A0DD90-B13A-FD4A-98A3-7298B22F275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14C73-EFA1-E543-A8A1-41171FB0ACE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A9E64-552C-FA4A-99BD-A35B555EFB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0A203C2-49FA-464B-BFE4-78E49A7AC4A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44F612A-E654-F643-B2C3-7D0287EFC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97CFF-B98D-7944-99D1-3CDEF4D26C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05318" y="2385104"/>
            <a:ext cx="9144000" cy="1655758"/>
          </a:xfrm>
        </p:spPr>
        <p:txBody>
          <a:bodyPr anchor="b" anchorCtr="1">
            <a:normAutofit/>
          </a:bodyPr>
          <a:lstStyle>
            <a:lvl1pPr algn="ctr">
              <a:defRPr sz="4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1B0FC-FC03-314A-8B61-4501A17C1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5318" y="4187371"/>
            <a:ext cx="9144000" cy="2333171"/>
          </a:xfrm>
        </p:spPr>
        <p:txBody>
          <a:bodyPr anchorCtr="1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9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7F3E-F7DD-0A44-AED8-AD009673220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32EF-0496-3946-BBE0-98F38FED2DC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C95D-008D-D149-9DA2-EF9925B9BA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0C43-BBEB-9B46-8AB6-5DA33201CB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C9D626-E039-FD40-84AF-79E237CF28B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6401-F817-004F-86CB-1E18ECC48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6E5-911A-2C40-8FF7-D9D4D6E37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597A-2BB6-BE49-ADCC-C9A8797D34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BFA1-10F4-C64C-AA58-6548EF551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959F72-86F4-D94B-A0D0-3704DF285439}" type="slidenum">
              <a:rPr lang="en-PT" smtClean="0"/>
              <a:pPr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391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37AF-C90D-C049-954B-0D04F873EC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D1F2-B8B1-444E-AA12-FC2CA89066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5895" y="1261568"/>
            <a:ext cx="5633912" cy="49153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706B-F4D8-1C4F-8A86-AC884834C6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261568"/>
            <a:ext cx="5633905" cy="49153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C3466-78FD-2A4C-A2BF-0A07028C51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47772-F687-9D40-983E-3C795BB6A0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C34F02-9E06-3947-B76B-90BE9C4A796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7C79C-C318-0D46-A45B-1D89C4EA69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CF44D-C1F0-F543-86DC-68A8E2BBD2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A0E1EF-6076-004C-A7D2-5794818226F5}" type="slidenum">
              <a:t>‹nº›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BD6D8-4FD7-854C-98D9-6123B03B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763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5346D-6636-7549-969F-98828B74B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EB5F3-1E02-1A4D-86B9-7943561DE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E8C6E4-49B6-BC4D-A490-1F24B93E9F63}" type="slidenum">
              <a:rPr lang="en-GB" noProof="0" smtClean="0"/>
              <a:pPr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10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ECFBDCA-A9BC-7C41-AD3A-F20DFDEA688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5893" y="6210006"/>
            <a:ext cx="2650734" cy="62941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D4953-10CA-B44B-B1E1-1C83EA9A1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94" y="365129"/>
            <a:ext cx="11420218" cy="717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97B96-5F0B-154B-9598-6AE4D57A4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93" y="1258349"/>
            <a:ext cx="11420213" cy="49186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E17F-FC54-B645-A4B4-8005FE54F2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90538" y="6342148"/>
            <a:ext cx="816815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8986-5874-4C47-AB19-F163CDE23C2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9695" y="6342147"/>
            <a:ext cx="40267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E8C6E4-49B6-BC4D-A490-1F24B93E9F63}" type="slidenum">
              <a:rPr lang="en-GB" noProof="0" smtClean="0"/>
              <a:pPr/>
              <a:t>‹nº›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marL="0" marR="0" lvl="0" indent="0" algn="ctr" defTabSz="9144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0" cap="none" spc="0" baseline="0">
          <a:solidFill>
            <a:srgbClr val="037FFF"/>
          </a:solidFill>
          <a:uFillTx/>
          <a:latin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marR="0" lvl="0" indent="-228600" algn="l" defTabSz="914400" rtl="0" eaLnBrk="1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anose="020B0604020202020204" pitchFamily="34" charset="0"/>
          <a:cs typeface="Arial" panose="020B0604020202020204" pitchFamily="34" charset="0"/>
        </a:defRPr>
      </a:lvl1pPr>
      <a:lvl2pPr marL="685800" marR="0" lvl="1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anose="020B0604020202020204" pitchFamily="34" charset="0"/>
          <a:cs typeface="Arial" panose="020B0604020202020204" pitchFamily="34" charset="0"/>
        </a:defRPr>
      </a:lvl2pPr>
      <a:lvl3pPr marL="1143000" marR="0" lvl="2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anose="020B0604020202020204" pitchFamily="34" charset="0"/>
          <a:cs typeface="Arial" panose="020B0604020202020204" pitchFamily="34" charset="0"/>
        </a:defRPr>
      </a:lvl3pPr>
      <a:lvl4pPr marL="1600200" marR="0" lvl="3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 panose="020B0604020202020204" pitchFamily="34" charset="0"/>
          <a:cs typeface="Arial" panose="020B0604020202020204" pitchFamily="34" charset="0"/>
        </a:defRPr>
      </a:lvl4pPr>
      <a:lvl5pPr marL="2057400" marR="0" lvl="4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5FCA-1314-9241-80CF-743AFC52A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b="1" dirty="0"/>
              <a:t>DTSD 2</a:t>
            </a:r>
            <a:r>
              <a:rPr lang="en-GB" b="1" baseline="30000" dirty="0"/>
              <a:t>nd</a:t>
            </a:r>
            <a:r>
              <a:rPr lang="en-GB" b="1" dirty="0"/>
              <a:t> Assignment</a:t>
            </a:r>
            <a:br>
              <a:rPr lang="en-GB" b="1" dirty="0"/>
            </a:br>
            <a:r>
              <a:rPr lang="en-GB" dirty="0"/>
              <a:t>«</a:t>
            </a:r>
            <a:r>
              <a:rPr lang="en-US" dirty="0"/>
              <a:t>Office efficiency monitoring system </a:t>
            </a:r>
            <a:r>
              <a:rPr lang="en-GB" dirty="0"/>
              <a:t>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14CA1-E508-A041-8CF9-EA1E9E8DA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GB" dirty="0"/>
              <a:t>Rafael Ferreira</a:t>
            </a:r>
            <a:r>
              <a:rPr lang="pt-PT" dirty="0"/>
              <a:t>(rafa.ferreira@campus.fct.unl.pt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44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BC1A-6258-7E28-8E0E-93B641FF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NODE-RED </a:t>
            </a:r>
            <a:r>
              <a:rPr lang="pt-PT" dirty="0" err="1"/>
              <a:t>Programming</a:t>
            </a:r>
            <a:r>
              <a:rPr lang="pt-PT" dirty="0"/>
              <a:t> </a:t>
            </a:r>
            <a:r>
              <a:rPr lang="pt-PT" dirty="0" err="1"/>
              <a:t>flows</a:t>
            </a:r>
            <a:endParaRPr lang="en-US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1847A0D-A7D1-FBDB-E9C8-5CA9E8248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572" y="1258888"/>
            <a:ext cx="6608856" cy="49180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4D275E-62BB-2007-EDFD-DACBBD9124B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1FBE-E34E-846F-5143-90306AD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8F5F-68BA-12AF-A2C9-D7312300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The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collect</a:t>
            </a:r>
            <a:r>
              <a:rPr lang="pt-PT" dirty="0"/>
              <a:t> data </a:t>
            </a:r>
            <a:r>
              <a:rPr lang="pt-PT" dirty="0" err="1"/>
              <a:t>from</a:t>
            </a:r>
            <a:r>
              <a:rPr lang="pt-PT" dirty="0"/>
              <a:t> the </a:t>
            </a:r>
            <a:r>
              <a:rPr lang="pt-PT" dirty="0" err="1"/>
              <a:t>office</a:t>
            </a:r>
            <a:r>
              <a:rPr lang="pt-PT" dirty="0"/>
              <a:t>, </a:t>
            </a:r>
            <a:r>
              <a:rPr lang="pt-PT" dirty="0" err="1"/>
              <a:t>then</a:t>
            </a:r>
            <a:r>
              <a:rPr lang="pt-PT" dirty="0"/>
              <a:t> bypass that data </a:t>
            </a:r>
            <a:r>
              <a:rPr lang="pt-PT" dirty="0" err="1"/>
              <a:t>remotely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work </a:t>
            </a:r>
            <a:r>
              <a:rPr lang="pt-PT" dirty="0" err="1"/>
              <a:t>on</a:t>
            </a:r>
            <a:r>
              <a:rPr lang="pt-PT" dirty="0"/>
              <a:t> it to </a:t>
            </a:r>
            <a:r>
              <a:rPr lang="pt-PT" dirty="0" err="1"/>
              <a:t>provide</a:t>
            </a:r>
            <a:r>
              <a:rPr lang="pt-PT" dirty="0"/>
              <a:t> the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service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utility</a:t>
            </a:r>
            <a:r>
              <a:rPr lang="pt-PT" dirty="0"/>
              <a:t> for the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.</a:t>
            </a:r>
          </a:p>
          <a:p>
            <a:r>
              <a:rPr lang="pt-PT" dirty="0"/>
              <a:t>The </a:t>
            </a:r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the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bring</a:t>
            </a:r>
            <a:r>
              <a:rPr lang="pt-PT" dirty="0"/>
              <a:t> </a:t>
            </a:r>
            <a:r>
              <a:rPr lang="pt-PT" dirty="0" err="1"/>
              <a:t>automation</a:t>
            </a:r>
            <a:r>
              <a:rPr lang="pt-PT" dirty="0"/>
              <a:t> </a:t>
            </a:r>
            <a:r>
              <a:rPr lang="pt-PT" dirty="0" err="1"/>
              <a:t>regarding</a:t>
            </a:r>
            <a:r>
              <a:rPr lang="pt-PT" dirty="0"/>
              <a:t> the </a:t>
            </a:r>
            <a:r>
              <a:rPr lang="pt-PT" dirty="0" err="1"/>
              <a:t>person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office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rejecting</a:t>
            </a:r>
            <a:r>
              <a:rPr lang="pt-PT" dirty="0"/>
              <a:t> the </a:t>
            </a:r>
            <a:r>
              <a:rPr lang="pt-PT" dirty="0" err="1"/>
              <a:t>need</a:t>
            </a:r>
            <a:r>
              <a:rPr lang="pt-PT" dirty="0"/>
              <a:t> to interface </a:t>
            </a:r>
            <a:r>
              <a:rPr lang="pt-PT" dirty="0" err="1"/>
              <a:t>with</a:t>
            </a:r>
            <a:r>
              <a:rPr lang="pt-PT" dirty="0"/>
              <a:t> it </a:t>
            </a:r>
            <a:r>
              <a:rPr lang="pt-PT" dirty="0" err="1"/>
              <a:t>physically</a:t>
            </a:r>
            <a:r>
              <a:rPr lang="pt-PT" dirty="0"/>
              <a:t> . 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brings</a:t>
            </a:r>
            <a:r>
              <a:rPr lang="pt-PT" dirty="0"/>
              <a:t> </a:t>
            </a:r>
            <a:r>
              <a:rPr lang="pt-PT" dirty="0" err="1"/>
              <a:t>funcionality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real time data </a:t>
            </a:r>
            <a:r>
              <a:rPr lang="pt-PT" dirty="0" err="1"/>
              <a:t>monitoring</a:t>
            </a:r>
            <a:r>
              <a:rPr lang="pt-PT" dirty="0"/>
              <a:t>, </a:t>
            </a:r>
            <a:r>
              <a:rPr lang="pt-PT" dirty="0" err="1"/>
              <a:t>control</a:t>
            </a:r>
            <a:r>
              <a:rPr lang="pt-PT" dirty="0"/>
              <a:t> ,</a:t>
            </a:r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statistics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letting</a:t>
            </a:r>
            <a:r>
              <a:rPr lang="pt-PT" dirty="0"/>
              <a:t> the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interfacing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managing</a:t>
            </a:r>
            <a:r>
              <a:rPr lang="pt-PT" dirty="0"/>
              <a:t> diferente </a:t>
            </a:r>
            <a:r>
              <a:rPr lang="pt-PT" dirty="0" err="1"/>
              <a:t>plataforms</a:t>
            </a:r>
            <a:r>
              <a:rPr lang="pt-PT" dirty="0"/>
              <a:t>.</a:t>
            </a:r>
          </a:p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7433-85E3-41AD-29DE-8170413C9F4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25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E5FC1-8F45-00F9-07AB-C5E08ED5F55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AA0E1EF-6076-004C-A7D2-5794818226F5}" type="slidenum">
              <a:rPr lang="en-GB" smtClean="0"/>
              <a:t>3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6B072-6E2C-270F-6F31-9D038342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Architecture</a:t>
            </a:r>
          </a:p>
        </p:txBody>
      </p:sp>
      <p:pic>
        <p:nvPicPr>
          <p:cNvPr id="7" name="Imagem 6" descr="Uma imagem com texto, captura de ecrã, diagrama, Esquema&#10;&#10;Descrição gerada automaticamente">
            <a:extLst>
              <a:ext uri="{FF2B5EF4-FFF2-40B4-BE49-F238E27FC236}">
                <a16:creationId xmlns:a16="http://schemas.microsoft.com/office/drawing/2014/main" id="{5A7B9806-6368-815D-59BC-7AA5DA2D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040264"/>
            <a:ext cx="8995717" cy="52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E6B072-6E2C-270F-6F31-9D038342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D616A-11E2-227D-CEF6-B6BABA2D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solution is able to have 3 platforms integrations for the End User to interface with, being it Node-red Dashboard, Grafana Dashboard, Google Home.</a:t>
            </a:r>
          </a:p>
          <a:p>
            <a:r>
              <a:rPr lang="en-GB" dirty="0"/>
              <a:t>Node-red is able to interface in both directions with the user, being it used for monitoring temperature humidity, light intensity, system state on/off, latency, </a:t>
            </a:r>
            <a:r>
              <a:rPr lang="en-GB" dirty="0" err="1"/>
              <a:t>addionally</a:t>
            </a:r>
            <a:r>
              <a:rPr lang="en-GB" dirty="0"/>
              <a:t> it can change the system state on/off, increase or decrease temperature threshold.</a:t>
            </a:r>
          </a:p>
          <a:p>
            <a:r>
              <a:rPr lang="en-GB" dirty="0"/>
              <a:t>Grafana is  used for statistics and data monitoring, being it the strong point the manipulation and </a:t>
            </a:r>
            <a:r>
              <a:rPr lang="en-GB" dirty="0" err="1"/>
              <a:t>versatilly</a:t>
            </a:r>
            <a:r>
              <a:rPr lang="en-GB" dirty="0"/>
              <a:t> of the statistics that is possible to generate.</a:t>
            </a:r>
          </a:p>
          <a:p>
            <a:r>
              <a:rPr lang="en-GB" dirty="0"/>
              <a:t>Google Home is used for giving commands, like turn on/off the system or change the threshold of temperature.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E5FC1-8F45-00F9-07AB-C5E08ED5F55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AA0E1EF-6076-004C-A7D2-5794818226F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A306C-EEA7-3DBB-8755-586680FC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NODE-RED DASHBOARD</a:t>
            </a:r>
            <a:endParaRPr lang="en-US" dirty="0"/>
          </a:p>
        </p:txBody>
      </p:sp>
      <p:pic>
        <p:nvPicPr>
          <p:cNvPr id="6" name="Marcador de Posição de Conteúdo 5" descr="Uma imagem com texto, captura de ecrã, Software de multimédia, software&#10;&#10;Descrição gerada automaticamente">
            <a:extLst>
              <a:ext uri="{FF2B5EF4-FFF2-40B4-BE49-F238E27FC236}">
                <a16:creationId xmlns:a16="http://schemas.microsoft.com/office/drawing/2014/main" id="{F2012A57-3B22-3D84-C32C-D75DBD5DF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818" y="1258888"/>
            <a:ext cx="7769637" cy="5212793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29E24C-519D-AC58-1A25-65F16310914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C3D0C-15B1-04BF-D721-255495DA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GRAFANA </a:t>
            </a:r>
            <a:r>
              <a:rPr lang="pt-PT" dirty="0" err="1"/>
              <a:t>Dashboard</a:t>
            </a:r>
            <a:endParaRPr lang="en-US" dirty="0"/>
          </a:p>
        </p:txBody>
      </p:sp>
      <p:pic>
        <p:nvPicPr>
          <p:cNvPr id="6" name="Marcador de Posição de Conteúdo 5" descr="Uma imagem com texto, captura de ecrã, Software de multimédia, Software gráfico&#10;&#10;Descrição gerada automaticamente">
            <a:extLst>
              <a:ext uri="{FF2B5EF4-FFF2-40B4-BE49-F238E27FC236}">
                <a16:creationId xmlns:a16="http://schemas.microsoft.com/office/drawing/2014/main" id="{5E297C76-3C89-2EAE-9FAE-382FF3AC2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48" y="1104762"/>
            <a:ext cx="10661896" cy="4956711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D5A705-79C3-A69D-3C4A-35F23D2A6F2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8C79-3EED-CFFD-E7CA-D9A0C701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InfluxDB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Visualization</a:t>
            </a:r>
            <a:endParaRPr lang="en-US" dirty="0"/>
          </a:p>
        </p:txBody>
      </p:sp>
      <p:pic>
        <p:nvPicPr>
          <p:cNvPr id="6" name="Marcador de Posição de Conteúdo 5" descr="Uma imagem com captura de ecrã, software, Software de multimédia, texto&#10;&#10;Descrição gerada automaticamente">
            <a:extLst>
              <a:ext uri="{FF2B5EF4-FFF2-40B4-BE49-F238E27FC236}">
                <a16:creationId xmlns:a16="http://schemas.microsoft.com/office/drawing/2014/main" id="{7E1F04E5-3449-C088-3165-A52A8A7A5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617" y="1258888"/>
            <a:ext cx="9838766" cy="49180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3E5934-B856-F37C-7761-A40E58EAD56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FBDB4-A3EF-CF46-2DB6-16CCA9A1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Device</a:t>
            </a:r>
            <a:r>
              <a:rPr lang="pt-PT" dirty="0"/>
              <a:t> Console </a:t>
            </a:r>
            <a:r>
              <a:rPr lang="pt-PT" dirty="0" err="1"/>
              <a:t>Window</a:t>
            </a:r>
            <a:endParaRPr lang="en-US" dirty="0"/>
          </a:p>
        </p:txBody>
      </p:sp>
      <p:pic>
        <p:nvPicPr>
          <p:cNvPr id="6" name="Marcador de Posição de Conteúdo 5" descr="Uma imagem com texto, captura de ecrã, documento, Tipo de letra&#10;&#10;Descrição gerada automaticamente">
            <a:extLst>
              <a:ext uri="{FF2B5EF4-FFF2-40B4-BE49-F238E27FC236}">
                <a16:creationId xmlns:a16="http://schemas.microsoft.com/office/drawing/2014/main" id="{C85B6BF2-3486-345A-EACE-4F381B224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92" y="1258888"/>
            <a:ext cx="3157017" cy="49180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141D4A3-D0DE-67D9-BF66-23D39F1B4E8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A5B21-7443-D511-BE40-FFB503F8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partir da APP Home </a:t>
            </a:r>
            <a:r>
              <a:rPr lang="pt-PT" dirty="0" err="1"/>
              <a:t>Assistant</a:t>
            </a:r>
            <a:endParaRPr lang="en-US" dirty="0"/>
          </a:p>
        </p:txBody>
      </p:sp>
      <p:pic>
        <p:nvPicPr>
          <p:cNvPr id="6" name="Marcador de Posição de Conteúdo 5" descr="Uma imagem com texto, captura de ecrã, Software de multimédia, software&#10;&#10;Descrição gerada automaticamente">
            <a:extLst>
              <a:ext uri="{FF2B5EF4-FFF2-40B4-BE49-F238E27FC236}">
                <a16:creationId xmlns:a16="http://schemas.microsoft.com/office/drawing/2014/main" id="{FBE05547-1CC3-5AD9-A389-373676280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0376" y="1412776"/>
            <a:ext cx="1736593" cy="3762619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ED6FAD-6C65-1B17-49B0-A7DE60A4BA4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BC9D626-E039-FD40-84AF-79E237CF28B7}" type="slidenum">
              <a:rPr lang="en-US" smtClean="0"/>
              <a:t>9</a:t>
            </a:fld>
            <a:endParaRPr lang="en-US"/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5C4254BA-6C8E-7213-B38D-5814ADCF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488711"/>
            <a:ext cx="1791036" cy="3880578"/>
          </a:xfrm>
          <a:prstGeom prst="rect">
            <a:avLst/>
          </a:prstGeom>
        </p:spPr>
      </p:pic>
      <p:pic>
        <p:nvPicPr>
          <p:cNvPr id="10" name="Imagem 9" descr="Uma imagem com texto, captura de ecrã, software, design&#10;&#10;Descrição gerada automaticamente">
            <a:extLst>
              <a:ext uri="{FF2B5EF4-FFF2-40B4-BE49-F238E27FC236}">
                <a16:creationId xmlns:a16="http://schemas.microsoft.com/office/drawing/2014/main" id="{09C848C0-E44C-5C13-3245-6799F1288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4" y="1488711"/>
            <a:ext cx="1791036" cy="388057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8EE5C6-AECD-33A1-0524-373B02AB2D64}"/>
              </a:ext>
            </a:extLst>
          </p:cNvPr>
          <p:cNvSpPr txBox="1"/>
          <p:nvPr/>
        </p:nvSpPr>
        <p:spPr>
          <a:xfrm>
            <a:off x="1055440" y="5591154"/>
            <a:ext cx="392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Google Home com 3 botões de controlo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F358C1-D630-C6F6-8A96-E9101E256407}"/>
              </a:ext>
            </a:extLst>
          </p:cNvPr>
          <p:cNvSpPr txBox="1"/>
          <p:nvPr/>
        </p:nvSpPr>
        <p:spPr>
          <a:xfrm>
            <a:off x="4975960" y="5591154"/>
            <a:ext cx="348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r>
              <a:rPr lang="pt-PT" dirty="0"/>
              <a:t> Node-</a:t>
            </a:r>
            <a:r>
              <a:rPr lang="pt-PT" dirty="0" err="1"/>
              <a:t>red</a:t>
            </a:r>
            <a:r>
              <a:rPr lang="pt-PT" dirty="0"/>
              <a:t> em telemóvel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992FAC-8540-0FB9-F81B-D2DA13F4DE6E}"/>
              </a:ext>
            </a:extLst>
          </p:cNvPr>
          <p:cNvSpPr txBox="1"/>
          <p:nvPr/>
        </p:nvSpPr>
        <p:spPr>
          <a:xfrm>
            <a:off x="8616110" y="5591154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r>
              <a:rPr lang="pt-PT" dirty="0"/>
              <a:t> </a:t>
            </a:r>
            <a:r>
              <a:rPr lang="pt-PT" dirty="0" err="1"/>
              <a:t>Grafana</a:t>
            </a:r>
            <a:r>
              <a:rPr lang="pt-PT" dirty="0"/>
              <a:t> em telemóvel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EEC20212022 SDP Aula1" id="{48DFCBD5-8D0A-5B4C-BFDC-18C3F8A6D24A}" vid="{882DFF81-260F-D549-B02D-799AA6A595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27351</TotalTime>
  <Words>284</Words>
  <Application>Microsoft Office PowerPoint</Application>
  <PresentationFormat>Ecrã Panorâmico</PresentationFormat>
  <Paragraphs>31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DTSD 2nd Assignment «Office efficiency monitoring system »</vt:lpstr>
      <vt:lpstr>Value Proposition</vt:lpstr>
      <vt:lpstr>Technical Architecture</vt:lpstr>
      <vt:lpstr>Performance</vt:lpstr>
      <vt:lpstr>NODE-RED DASHBOARD</vt:lpstr>
      <vt:lpstr>GRAFANA Dashboard</vt:lpstr>
      <vt:lpstr>InfluxDB Database Visualization</vt:lpstr>
      <vt:lpstr>Physical Device Console Window</vt:lpstr>
      <vt:lpstr>A partir da APP Home Assistant</vt:lpstr>
      <vt:lpstr>NODE-RED Programming flows</vt:lpstr>
    </vt:vector>
  </TitlesOfParts>
  <Manager/>
  <Company>NOVA School of Science and Tecnology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Pedro Maló</dc:creator>
  <cp:keywords/>
  <dc:description/>
  <cp:lastModifiedBy>Rafael Ferreira</cp:lastModifiedBy>
  <cp:revision>4217</cp:revision>
  <dcterms:created xsi:type="dcterms:W3CDTF">2021-10-05T21:05:00Z</dcterms:created>
  <dcterms:modified xsi:type="dcterms:W3CDTF">2023-05-20T16:15:46Z</dcterms:modified>
  <cp:category/>
</cp:coreProperties>
</file>