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27739" y="5598337"/>
            <a:ext cx="72723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5555474" y="5598337"/>
            <a:ext cx="72723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400000">
            <a:off x="10059424" y="5598337"/>
            <a:ext cx="72723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303958" y="474835"/>
            <a:ext cx="1726684" cy="52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Extra Bold"/>
              </a:rPr>
              <a:t>Stories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460003"/>
            <a:ext cx="4334601" cy="155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>
                <a:solidFill>
                  <a:srgbClr val="000000"/>
                </a:solidFill>
                <a:latin typeface="Open Sans Light"/>
              </a:rPr>
              <a:t>Eu enquanto usuário, gostaria de um programa que avise da vida útil dos meus componentes. Para me precaver e prevenir prejuízos.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1514" y="4394285"/>
            <a:ext cx="4556298" cy="162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295">
                <a:solidFill>
                  <a:srgbClr val="000000"/>
                </a:solidFill>
                <a:latin typeface="Open Sans Light"/>
              </a:rPr>
              <a:t>Eu enquanto usuário, gostaria de um site que me dê informações sobre mineração. Para ficar dentro do assunto e começar a minerar.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31708" y="4403810"/>
            <a:ext cx="4216844" cy="193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9"/>
              </a:lnSpc>
            </a:pPr>
            <a:r>
              <a:rPr lang="en-US" sz="2192">
                <a:solidFill>
                  <a:srgbClr val="000000"/>
                </a:solidFill>
                <a:latin typeface="Open Sans Light"/>
              </a:rPr>
              <a:t>Eu enquanto usuário, gostaria de um programa que desliga-se meu computador. Para  evitar a sobrecarga dos componentes e/ou a perca da minha máquina.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26321" y="474835"/>
            <a:ext cx="1726684" cy="52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Extra Bold"/>
              </a:rPr>
              <a:t>Stories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76787" y="474835"/>
            <a:ext cx="1726684" cy="52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Extra Bold"/>
              </a:rPr>
              <a:t>Stories 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67672" y="474835"/>
            <a:ext cx="1726684" cy="52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Extra Bold"/>
              </a:rPr>
              <a:t>Stories 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922593" y="4403810"/>
            <a:ext cx="4216844" cy="1679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392">
                <a:solidFill>
                  <a:srgbClr val="000000"/>
                </a:solidFill>
                <a:latin typeface="Open Sans Light"/>
              </a:rPr>
              <a:t>Eu enquanto usuário, gostaria de um programa que monitore o desempenho da(s) minha(s) máquina(s).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2155140" y="5598337"/>
            <a:ext cx="72723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9058181" y="5598337"/>
            <a:ext cx="72723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832005" y="474835"/>
            <a:ext cx="1726684" cy="106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Extra Bold"/>
              </a:rPr>
              <a:t>Stories 5</a:t>
            </a:r>
          </a:p>
          <a:p>
            <a:pPr algn="ctr">
              <a:lnSpc>
                <a:spcPts val="427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81625" y="4460003"/>
            <a:ext cx="4334601" cy="194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>
                <a:solidFill>
                  <a:srgbClr val="000000"/>
                </a:solidFill>
                <a:latin typeface="Open Sans Light"/>
              </a:rPr>
              <a:t>Eu enquanto ADM da pool, gostaria de saber onde os meus mineradores estão concentrados. Para ter um maior controle de localização.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89663" y="4415096"/>
            <a:ext cx="4556298" cy="202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295">
                <a:solidFill>
                  <a:srgbClr val="000000"/>
                </a:solidFill>
                <a:latin typeface="Open Sans Light"/>
              </a:rPr>
              <a:t>Eu enquanto ADM da pool, gostaria de um programa que avise os meus mineradores sobre o desempenho da  máquina. Para evitar futuras perdas.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468069" y="4403810"/>
            <a:ext cx="4216844" cy="193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9"/>
              </a:lnSpc>
            </a:pPr>
            <a:r>
              <a:rPr lang="en-US" sz="2192">
                <a:solidFill>
                  <a:srgbClr val="000000"/>
                </a:solidFill>
                <a:latin typeface="Open Sans Light"/>
              </a:rPr>
              <a:t>Eu enquanto ADM da pool, gostaria de um programa que calcula-se o hash de rate. Para uma noção real quanto ao poder de processamento da pool.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04470" y="474835"/>
            <a:ext cx="1726684" cy="106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Extra Bold"/>
              </a:rPr>
              <a:t>Stories 6</a:t>
            </a:r>
          </a:p>
          <a:p>
            <a:pPr algn="ctr">
              <a:lnSpc>
                <a:spcPts val="427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713149" y="474835"/>
            <a:ext cx="1726684" cy="106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Open Sans Extra Bold"/>
              </a:rPr>
              <a:t>Stories 7</a:t>
            </a:r>
          </a:p>
          <a:p>
            <a:pPr algn="ctr">
              <a:lnSpc>
                <a:spcPts val="427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DAEoDz1dhMA</dc:identifier>
  <dcterms:modified xsi:type="dcterms:W3CDTF">2011-08-01T06:04:30Z</dcterms:modified>
  <cp:revision>1</cp:revision>
  <dc:title>Stories 1</dc:title>
</cp:coreProperties>
</file>