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47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7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59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9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1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7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4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6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1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4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382F-9C23-478B-9228-EBF24F5BE939}" type="datetimeFigureOut">
              <a:rPr lang="en-AU" smtClean="0"/>
              <a:t>30/06/2017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E197-7D8A-4CB4-A121-918F542F2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4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bs@Meditech.com.a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obs@meditechstaffing.com.a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082" b="3577"/>
          <a:stretch/>
        </p:blipFill>
        <p:spPr>
          <a:xfrm>
            <a:off x="0" y="826084"/>
            <a:ext cx="12192000" cy="5921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834" y="914400"/>
            <a:ext cx="1377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Staff login</a:t>
            </a:r>
          </a:p>
        </p:txBody>
      </p:sp>
      <p:sp>
        <p:nvSpPr>
          <p:cNvPr id="4" name="Oval 3"/>
          <p:cNvSpPr/>
          <p:nvPr/>
        </p:nvSpPr>
        <p:spPr>
          <a:xfrm>
            <a:off x="9511990" y="826084"/>
            <a:ext cx="1209907" cy="6690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987739" y="826084"/>
            <a:ext cx="1689409" cy="9581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166946" y="112582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900" dirty="0">
                <a:solidFill>
                  <a:schemeClr val="bg1"/>
                </a:solidFill>
              </a:rPr>
              <a:t>Policies &amp; Procedures</a:t>
            </a:r>
          </a:p>
          <a:p>
            <a:pPr marL="285750" indent="-285750">
              <a:buFontTx/>
              <a:buChar char="-"/>
            </a:pPr>
            <a:r>
              <a:rPr lang="en-AU" sz="900" dirty="0">
                <a:solidFill>
                  <a:schemeClr val="bg1"/>
                </a:solidFill>
              </a:rPr>
              <a:t>Client handbook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176387" y="1495157"/>
            <a:ext cx="285136" cy="7859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76387" y="2281084"/>
            <a:ext cx="165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Links to staff</a:t>
            </a:r>
          </a:p>
          <a:p>
            <a:r>
              <a:rPr lang="en-AU" dirty="0">
                <a:solidFill>
                  <a:schemeClr val="bg1"/>
                </a:solidFill>
              </a:rPr>
              <a:t>Resource portal</a:t>
            </a:r>
          </a:p>
        </p:txBody>
      </p:sp>
    </p:spTree>
    <p:extLst>
      <p:ext uri="{BB962C8B-B14F-4D97-AF65-F5344CB8AC3E}">
        <p14:creationId xmlns:p14="http://schemas.microsoft.com/office/powerpoint/2010/main" val="284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46924" y="1524086"/>
            <a:ext cx="1811548" cy="1802920"/>
            <a:chOff x="2432649" y="1723846"/>
            <a:chExt cx="1811548" cy="1802920"/>
          </a:xfrm>
        </p:grpSpPr>
        <p:sp>
          <p:nvSpPr>
            <p:cNvPr id="2" name="Flowchart: Connector 1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8061" y="2302140"/>
              <a:ext cx="1240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Policies &amp;</a:t>
              </a:r>
            </a:p>
            <a:p>
              <a:pPr algn="ctr"/>
              <a:r>
                <a:rPr lang="en-AU" dirty="0"/>
                <a:t>Procedures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89025" y="1574801"/>
            <a:ext cx="1811548" cy="1802920"/>
            <a:chOff x="5310995" y="1723846"/>
            <a:chExt cx="1811548" cy="1802920"/>
          </a:xfrm>
        </p:grpSpPr>
        <p:sp>
          <p:nvSpPr>
            <p:cNvPr id="7" name="Flowchart: Connector 6"/>
            <p:cNvSpPr/>
            <p:nvPr/>
          </p:nvSpPr>
          <p:spPr>
            <a:xfrm>
              <a:off x="5310995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9658" y="2302140"/>
              <a:ext cx="1134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Training </a:t>
              </a:r>
            </a:p>
            <a:p>
              <a:r>
                <a:rPr lang="en-AU" dirty="0"/>
                <a:t>Resources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8040" y="1524086"/>
            <a:ext cx="1811548" cy="1776706"/>
            <a:chOff x="8241543" y="1711546"/>
            <a:chExt cx="1811548" cy="1802920"/>
          </a:xfrm>
        </p:grpSpPr>
        <p:sp>
          <p:nvSpPr>
            <p:cNvPr id="6" name="Flowchart: Connector 5"/>
            <p:cNvSpPr/>
            <p:nvPr/>
          </p:nvSpPr>
          <p:spPr>
            <a:xfrm>
              <a:off x="8241543" y="17115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22095" y="2316053"/>
              <a:ext cx="1081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Meditech</a:t>
              </a:r>
            </a:p>
            <a:p>
              <a:pPr algn="ctr"/>
              <a:r>
                <a:rPr lang="en-AU" dirty="0"/>
                <a:t>News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5567" y="4913275"/>
            <a:ext cx="1811548" cy="1802920"/>
            <a:chOff x="2432649" y="3988279"/>
            <a:chExt cx="1811548" cy="1802920"/>
          </a:xfrm>
        </p:grpSpPr>
        <p:sp>
          <p:nvSpPr>
            <p:cNvPr id="3" name="Flowchart: Connector 2"/>
            <p:cNvSpPr/>
            <p:nvPr/>
          </p:nvSpPr>
          <p:spPr>
            <a:xfrm>
              <a:off x="2432649" y="3988279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6421" y="4566573"/>
              <a:ext cx="1142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Forms</a:t>
              </a:r>
            </a:p>
            <a:p>
              <a:pPr algn="ctr"/>
              <a:r>
                <a:rPr lang="en-AU" dirty="0"/>
                <a:t>Download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38743" y="4915044"/>
            <a:ext cx="1811548" cy="1802920"/>
            <a:chOff x="5310995" y="3988279"/>
            <a:chExt cx="1811548" cy="1802920"/>
          </a:xfrm>
        </p:grpSpPr>
        <p:sp>
          <p:nvSpPr>
            <p:cNvPr id="4" name="Flowchart: Connector 3"/>
            <p:cNvSpPr/>
            <p:nvPr/>
          </p:nvSpPr>
          <p:spPr>
            <a:xfrm>
              <a:off x="5310995" y="3988279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3329" y="4566573"/>
              <a:ext cx="7668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Who’s</a:t>
              </a:r>
            </a:p>
            <a:p>
              <a:pPr algn="ctr"/>
              <a:r>
                <a:rPr lang="en-AU" dirty="0"/>
                <a:t>Who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195091" y="4842997"/>
            <a:ext cx="1811548" cy="1802920"/>
            <a:chOff x="8195092" y="3988279"/>
            <a:chExt cx="1811548" cy="1802920"/>
          </a:xfrm>
        </p:grpSpPr>
        <p:sp>
          <p:nvSpPr>
            <p:cNvPr id="5" name="Flowchart: Connector 4"/>
            <p:cNvSpPr/>
            <p:nvPr/>
          </p:nvSpPr>
          <p:spPr>
            <a:xfrm>
              <a:off x="8195092" y="3988279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07269" y="4428073"/>
              <a:ext cx="9871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Update</a:t>
              </a:r>
            </a:p>
            <a:p>
              <a:pPr algn="ctr"/>
              <a:r>
                <a:rPr lang="en-AU" dirty="0"/>
                <a:t>Personal</a:t>
              </a:r>
            </a:p>
            <a:p>
              <a:pPr algn="ctr"/>
              <a:r>
                <a:rPr lang="en-AU" dirty="0"/>
                <a:t>Details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60" y="148228"/>
            <a:ext cx="2965100" cy="10970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2642" y="698740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Staff resource portal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63954" y="3550899"/>
            <a:ext cx="1773776" cy="1021922"/>
            <a:chOff x="563954" y="3550899"/>
            <a:chExt cx="1773776" cy="1021922"/>
          </a:xfrm>
        </p:grpSpPr>
        <p:sp>
          <p:nvSpPr>
            <p:cNvPr id="17" name="Speech Bubble: Rectangle 16"/>
            <p:cNvSpPr/>
            <p:nvPr/>
          </p:nvSpPr>
          <p:spPr>
            <a:xfrm>
              <a:off x="563954" y="3550899"/>
              <a:ext cx="1686270" cy="1021922"/>
            </a:xfrm>
            <a:prstGeom prst="wedgeRectCallout">
              <a:avLst>
                <a:gd name="adj1" fmla="val 46938"/>
                <a:gd name="adj2" fmla="val -855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608" y="3703541"/>
              <a:ext cx="1709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Static list of current staff</a:t>
              </a:r>
            </a:p>
            <a:p>
              <a:r>
                <a:rPr lang="en-AU" sz="1200" dirty="0"/>
                <a:t>Policies &amp; procedures, </a:t>
              </a:r>
            </a:p>
            <a:p>
              <a:r>
                <a:rPr lang="en-AU" sz="1200" dirty="0"/>
                <a:t>opens onto new tab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60087" y="3503243"/>
            <a:ext cx="2049279" cy="1021922"/>
            <a:chOff x="3760235" y="3160618"/>
            <a:chExt cx="2049279" cy="1021922"/>
          </a:xfrm>
        </p:grpSpPr>
        <p:sp>
          <p:nvSpPr>
            <p:cNvPr id="19" name="Speech Bubble: Rectangle 18"/>
            <p:cNvSpPr/>
            <p:nvPr/>
          </p:nvSpPr>
          <p:spPr>
            <a:xfrm>
              <a:off x="3803880" y="3160618"/>
              <a:ext cx="1967161" cy="1021922"/>
            </a:xfrm>
            <a:prstGeom prst="wedgeRectCallout">
              <a:avLst>
                <a:gd name="adj1" fmla="val -3195"/>
                <a:gd name="adj2" fmla="val -8217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0235" y="3459432"/>
              <a:ext cx="2049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Access to printed training</a:t>
              </a:r>
            </a:p>
            <a:p>
              <a:r>
                <a:rPr lang="en-AU" sz="1200" dirty="0"/>
                <a:t>Material, videos, assessments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99652" y="3452950"/>
            <a:ext cx="1686270" cy="1099716"/>
            <a:chOff x="7422908" y="3216739"/>
            <a:chExt cx="1686270" cy="1099716"/>
          </a:xfrm>
        </p:grpSpPr>
        <p:sp>
          <p:nvSpPr>
            <p:cNvPr id="22" name="Speech Bubble: Rectangle 21"/>
            <p:cNvSpPr/>
            <p:nvPr/>
          </p:nvSpPr>
          <p:spPr>
            <a:xfrm>
              <a:off x="7422908" y="3216739"/>
              <a:ext cx="1686270" cy="1021922"/>
            </a:xfrm>
            <a:prstGeom prst="wedgeRectCallout">
              <a:avLst>
                <a:gd name="adj1" fmla="val -36958"/>
                <a:gd name="adj2" fmla="val -948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860" y="3300792"/>
              <a:ext cx="14854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pdf. of newsletter</a:t>
              </a:r>
            </a:p>
            <a:p>
              <a:r>
                <a:rPr lang="en-AU" sz="1200" dirty="0"/>
                <a:t>could include promo</a:t>
              </a:r>
            </a:p>
            <a:p>
              <a:r>
                <a:rPr lang="en-AU" sz="1200" dirty="0"/>
                <a:t>Items such as refer a</a:t>
              </a:r>
            </a:p>
            <a:p>
              <a:r>
                <a:rPr lang="en-AU" sz="1200" dirty="0"/>
                <a:t>friend.</a:t>
              </a:r>
            </a:p>
            <a:p>
              <a:endParaRPr lang="en-AU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6918" y="5720031"/>
            <a:ext cx="1836272" cy="1021922"/>
            <a:chOff x="457812" y="4880229"/>
            <a:chExt cx="1836272" cy="1021922"/>
          </a:xfrm>
        </p:grpSpPr>
        <p:sp>
          <p:nvSpPr>
            <p:cNvPr id="24" name="Speech Bubble: Rectangle 23"/>
            <p:cNvSpPr/>
            <p:nvPr/>
          </p:nvSpPr>
          <p:spPr>
            <a:xfrm>
              <a:off x="516965" y="4880229"/>
              <a:ext cx="1686270" cy="1021922"/>
            </a:xfrm>
            <a:prstGeom prst="wedgeRectCallout">
              <a:avLst>
                <a:gd name="adj1" fmla="val 75586"/>
                <a:gd name="adj2" fmla="val -3744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812" y="5212904"/>
              <a:ext cx="1836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List of commonly used</a:t>
              </a:r>
            </a:p>
            <a:p>
              <a:r>
                <a:rPr lang="en-AU" sz="1200" dirty="0"/>
                <a:t>Forms in pdf for download</a:t>
              </a:r>
            </a:p>
          </p:txBody>
        </p:sp>
      </p:grpSp>
      <p:sp>
        <p:nvSpPr>
          <p:cNvPr id="26" name="Speech Bubble: Rectangle 25"/>
          <p:cNvSpPr/>
          <p:nvPr/>
        </p:nvSpPr>
        <p:spPr>
          <a:xfrm>
            <a:off x="3904794" y="5720031"/>
            <a:ext cx="1686270" cy="1021922"/>
          </a:xfrm>
          <a:prstGeom prst="wedgeRectCallout">
            <a:avLst>
              <a:gd name="adj1" fmla="val 75586"/>
              <a:gd name="adj2" fmla="val -399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4033435" y="5874015"/>
            <a:ext cx="159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Static list of staff</a:t>
            </a:r>
          </a:p>
          <a:p>
            <a:r>
              <a:rPr lang="en-AU" sz="1200" dirty="0"/>
              <a:t>photos, job title and a </a:t>
            </a:r>
          </a:p>
          <a:p>
            <a:r>
              <a:rPr lang="en-AU" sz="1200" dirty="0"/>
              <a:t>brief bio.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053507" y="3633456"/>
            <a:ext cx="2994358" cy="1021922"/>
            <a:chOff x="9100865" y="5391963"/>
            <a:chExt cx="3027699" cy="1021922"/>
          </a:xfrm>
        </p:grpSpPr>
        <p:sp>
          <p:nvSpPr>
            <p:cNvPr id="28" name="Speech Bubble: Rectangle 27"/>
            <p:cNvSpPr/>
            <p:nvPr/>
          </p:nvSpPr>
          <p:spPr>
            <a:xfrm>
              <a:off x="9100865" y="5391963"/>
              <a:ext cx="3003234" cy="1021922"/>
            </a:xfrm>
            <a:prstGeom prst="wedgeRectCallout">
              <a:avLst>
                <a:gd name="adj1" fmla="val -36225"/>
                <a:gd name="adj2" fmla="val 7989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33156" y="5544957"/>
              <a:ext cx="28954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Form linked to</a:t>
              </a:r>
            </a:p>
            <a:p>
              <a:r>
                <a:rPr lang="en-AU" sz="1200" dirty="0"/>
                <a:t> </a:t>
              </a:r>
              <a:r>
                <a:rPr lang="en-AU" sz="1200" dirty="0">
                  <a:hlinkClick r:id="rId3"/>
                </a:rPr>
                <a:t>jobs@Meditech.com.au</a:t>
              </a:r>
              <a:endParaRPr lang="en-AU" sz="1200" dirty="0"/>
            </a:p>
            <a:p>
              <a:r>
                <a:rPr lang="en-AU" sz="1200" dirty="0"/>
                <a:t>Allows staff to inform HR of changed</a:t>
              </a:r>
            </a:p>
            <a:p>
              <a:r>
                <a:rPr lang="en-AU" sz="1200" dirty="0"/>
                <a:t>Personal details </a:t>
              </a:r>
              <a:r>
                <a:rPr lang="en-AU" sz="1200" dirty="0" err="1"/>
                <a:t>eg</a:t>
              </a:r>
              <a:r>
                <a:rPr lang="en-AU" sz="1200" dirty="0"/>
                <a:t>, address, contact details</a:t>
              </a:r>
            </a:p>
          </p:txBody>
        </p:sp>
      </p:grpSp>
      <p:sp>
        <p:nvSpPr>
          <p:cNvPr id="34" name="Flowchart: Connector 33"/>
          <p:cNvSpPr/>
          <p:nvPr/>
        </p:nvSpPr>
        <p:spPr>
          <a:xfrm>
            <a:off x="9016267" y="1467206"/>
            <a:ext cx="1811548" cy="1802920"/>
          </a:xfrm>
          <a:prstGeom prst="flowChartConnector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/>
          <p:cNvGrpSpPr/>
          <p:nvPr/>
        </p:nvGrpSpPr>
        <p:grpSpPr>
          <a:xfrm>
            <a:off x="10261799" y="626666"/>
            <a:ext cx="1786066" cy="1021922"/>
            <a:chOff x="4186771" y="3374755"/>
            <a:chExt cx="1786066" cy="1021922"/>
          </a:xfrm>
        </p:grpSpPr>
        <p:sp>
          <p:nvSpPr>
            <p:cNvPr id="41" name="Speech Bubble: Rectangle 40"/>
            <p:cNvSpPr/>
            <p:nvPr/>
          </p:nvSpPr>
          <p:spPr>
            <a:xfrm>
              <a:off x="4186771" y="3374755"/>
              <a:ext cx="1686270" cy="1021922"/>
            </a:xfrm>
            <a:prstGeom prst="wedgeRectCallout">
              <a:avLst>
                <a:gd name="adj1" fmla="val -71233"/>
                <a:gd name="adj2" fmla="val 883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6771" y="3550055"/>
              <a:ext cx="1786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Access to Roster via a link</a:t>
              </a:r>
            </a:p>
            <a:p>
              <a:r>
                <a:rPr lang="en-AU" sz="1200" dirty="0"/>
                <a:t>to </a:t>
              </a:r>
              <a:r>
                <a:rPr lang="en-AU" sz="1200" dirty="0" err="1"/>
                <a:t>Procura</a:t>
              </a:r>
              <a:r>
                <a:rPr lang="en-AU" sz="1200" dirty="0"/>
                <a:t>.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487147" y="2011918"/>
            <a:ext cx="86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Rosters</a:t>
            </a:r>
          </a:p>
          <a:p>
            <a:pPr algn="ctr"/>
            <a:r>
              <a:rPr lang="en-AU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244437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Policies &amp; procedures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93573" y="2714531"/>
            <a:ext cx="1811548" cy="1802920"/>
            <a:chOff x="2432649" y="1723846"/>
            <a:chExt cx="1811548" cy="1802920"/>
          </a:xfrm>
        </p:grpSpPr>
        <p:sp>
          <p:nvSpPr>
            <p:cNvPr id="5" name="Flowchart: Connector 4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7279" y="2197821"/>
              <a:ext cx="1562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Community</a:t>
              </a:r>
            </a:p>
            <a:p>
              <a:pPr algn="ctr"/>
              <a:r>
                <a:rPr lang="en-AU" dirty="0"/>
                <a:t>staff policies &amp;</a:t>
              </a:r>
            </a:p>
            <a:p>
              <a:pPr algn="ctr"/>
              <a:r>
                <a:rPr lang="en-AU" dirty="0"/>
                <a:t>procedures</a:t>
              </a:r>
            </a:p>
          </p:txBody>
        </p:sp>
      </p:grpSp>
      <p:sp>
        <p:nvSpPr>
          <p:cNvPr id="8" name="Flowchart: Connector 7"/>
          <p:cNvSpPr/>
          <p:nvPr/>
        </p:nvSpPr>
        <p:spPr>
          <a:xfrm>
            <a:off x="5190226" y="2714530"/>
            <a:ext cx="1811548" cy="1802920"/>
          </a:xfrm>
          <a:prstGeom prst="flowChartConnector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Connector 10"/>
          <p:cNvSpPr/>
          <p:nvPr/>
        </p:nvSpPr>
        <p:spPr>
          <a:xfrm>
            <a:off x="8847437" y="2748711"/>
            <a:ext cx="1811548" cy="1802920"/>
          </a:xfrm>
          <a:prstGeom prst="flowChartConnector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5314856" y="3154325"/>
            <a:ext cx="1562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Residential</a:t>
            </a:r>
          </a:p>
          <a:p>
            <a:pPr algn="ctr"/>
            <a:r>
              <a:rPr lang="en-AU" dirty="0"/>
              <a:t>staff policies &amp;</a:t>
            </a:r>
          </a:p>
          <a:p>
            <a:pPr algn="ctr"/>
            <a:r>
              <a:rPr lang="en-AU" dirty="0"/>
              <a:t>procedures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57796" y="3292824"/>
            <a:ext cx="139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Best practice</a:t>
            </a:r>
          </a:p>
          <a:p>
            <a:pPr algn="ctr"/>
            <a:r>
              <a:rPr lang="en-AU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41031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Training resources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6924" y="2425544"/>
            <a:ext cx="1811548" cy="1802920"/>
            <a:chOff x="2432649" y="1723846"/>
            <a:chExt cx="1811548" cy="1802920"/>
          </a:xfrm>
        </p:grpSpPr>
        <p:sp>
          <p:nvSpPr>
            <p:cNvPr id="5" name="Flowchart: Connector 4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99635" y="2302140"/>
              <a:ext cx="1677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Support Worker</a:t>
              </a:r>
            </a:p>
            <a:p>
              <a:pPr algn="ctr"/>
              <a:r>
                <a:rPr lang="en-AU" dirty="0"/>
                <a:t>Induction</a:t>
              </a:r>
            </a:p>
          </p:txBody>
        </p:sp>
      </p:grpSp>
      <p:sp>
        <p:nvSpPr>
          <p:cNvPr id="8" name="Flowchart: Connector 7"/>
          <p:cNvSpPr/>
          <p:nvPr/>
        </p:nvSpPr>
        <p:spPr>
          <a:xfrm>
            <a:off x="3172891" y="2455634"/>
            <a:ext cx="1811548" cy="1802920"/>
          </a:xfrm>
          <a:prstGeom prst="flowChartConnector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>
            <a:off x="7207559" y="2455634"/>
            <a:ext cx="1811548" cy="1802920"/>
            <a:chOff x="2432649" y="1723846"/>
            <a:chExt cx="1811548" cy="1802920"/>
          </a:xfrm>
        </p:grpSpPr>
        <p:sp>
          <p:nvSpPr>
            <p:cNvPr id="11" name="Flowchart: Connector 10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39725" y="2302140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Manual</a:t>
              </a:r>
            </a:p>
            <a:p>
              <a:pPr algn="ctr"/>
              <a:r>
                <a:rPr lang="en-AU" dirty="0"/>
                <a:t>handling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4849" y="3033928"/>
            <a:ext cx="177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Registered Nurse</a:t>
            </a:r>
          </a:p>
          <a:p>
            <a:pPr algn="ctr"/>
            <a:r>
              <a:rPr lang="en-AU" dirty="0"/>
              <a:t>Induction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72891" y="4453680"/>
            <a:ext cx="1811548" cy="1802920"/>
            <a:chOff x="2432649" y="1723846"/>
            <a:chExt cx="1811548" cy="1802920"/>
          </a:xfrm>
        </p:grpSpPr>
        <p:sp>
          <p:nvSpPr>
            <p:cNvPr id="15" name="Flowchart: Connector 14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2937" y="2302140"/>
              <a:ext cx="1430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Medication </a:t>
              </a:r>
            </a:p>
            <a:p>
              <a:pPr algn="ctr"/>
              <a:r>
                <a:rPr lang="en-AU" dirty="0"/>
                <a:t>management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90225" y="2455634"/>
            <a:ext cx="1811548" cy="1802920"/>
            <a:chOff x="2432649" y="1723846"/>
            <a:chExt cx="1811548" cy="1802920"/>
          </a:xfrm>
        </p:grpSpPr>
        <p:sp>
          <p:nvSpPr>
            <p:cNvPr id="18" name="Flowchart: Connector 17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24096" y="2302140"/>
              <a:ext cx="1628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Occupational</a:t>
              </a:r>
            </a:p>
            <a:p>
              <a:pPr algn="ctr"/>
              <a:r>
                <a:rPr lang="en-AU" dirty="0"/>
                <a:t>Health &amp; safety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9937" y="4453680"/>
            <a:ext cx="1811548" cy="1802920"/>
            <a:chOff x="2432649" y="1723846"/>
            <a:chExt cx="1811548" cy="1802920"/>
          </a:xfrm>
        </p:grpSpPr>
        <p:sp>
          <p:nvSpPr>
            <p:cNvPr id="21" name="Flowchart: Connector 20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2937" y="2302140"/>
              <a:ext cx="1430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Wound </a:t>
              </a:r>
            </a:p>
            <a:p>
              <a:pPr algn="ctr"/>
              <a:r>
                <a:rPr lang="en-AU" dirty="0"/>
                <a:t>management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90226" y="4453679"/>
            <a:ext cx="1811548" cy="1802920"/>
            <a:chOff x="2432649" y="1723846"/>
            <a:chExt cx="1811548" cy="1802920"/>
          </a:xfrm>
        </p:grpSpPr>
        <p:sp>
          <p:nvSpPr>
            <p:cNvPr id="24" name="Flowchart: Connector 23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3771" y="2302140"/>
              <a:ext cx="1669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Diabetic care &amp; </a:t>
              </a:r>
            </a:p>
            <a:p>
              <a:pPr algn="ctr"/>
              <a:r>
                <a:rPr lang="en-AU" dirty="0"/>
                <a:t>management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07559" y="4453679"/>
            <a:ext cx="1811548" cy="1802920"/>
            <a:chOff x="2432649" y="1723846"/>
            <a:chExt cx="1811548" cy="1802920"/>
          </a:xfrm>
        </p:grpSpPr>
        <p:sp>
          <p:nvSpPr>
            <p:cNvPr id="27" name="Flowchart: Connector 26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1262" y="2302140"/>
              <a:ext cx="1014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Infection</a:t>
              </a:r>
            </a:p>
            <a:p>
              <a:pPr algn="ctr"/>
              <a:r>
                <a:rPr lang="en-AU" dirty="0"/>
                <a:t>control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216841" y="2455634"/>
            <a:ext cx="1811548" cy="1802920"/>
            <a:chOff x="2432649" y="1723846"/>
            <a:chExt cx="1811548" cy="1802920"/>
          </a:xfrm>
        </p:grpSpPr>
        <p:sp>
          <p:nvSpPr>
            <p:cNvPr id="30" name="Flowchart: Connector 29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2455" y="2302140"/>
              <a:ext cx="1211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Fire &amp;</a:t>
              </a:r>
            </a:p>
            <a:p>
              <a:pPr algn="ctr"/>
              <a:r>
                <a:rPr lang="en-AU" dirty="0"/>
                <a:t>evacuation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16840" y="4453678"/>
            <a:ext cx="1811548" cy="1802920"/>
            <a:chOff x="2432649" y="1723846"/>
            <a:chExt cx="1811548" cy="1802920"/>
          </a:xfrm>
        </p:grpSpPr>
        <p:sp>
          <p:nvSpPr>
            <p:cNvPr id="33" name="Flowchart: Connector 32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0634" y="2302140"/>
              <a:ext cx="1155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Dementia </a:t>
              </a:r>
            </a:p>
            <a:p>
              <a:pPr algn="ctr"/>
              <a:r>
                <a:rPr lang="en-AU" dirty="0"/>
                <a:t>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5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Meditech news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81476" y="3746682"/>
            <a:ext cx="1811548" cy="1802920"/>
            <a:chOff x="2432649" y="1723846"/>
            <a:chExt cx="1811548" cy="1802920"/>
          </a:xfrm>
        </p:grpSpPr>
        <p:sp>
          <p:nvSpPr>
            <p:cNvPr id="5" name="Flowchart: Connector 4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1181" y="244064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Staff news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93024" y="1943762"/>
            <a:ext cx="1811548" cy="1802920"/>
            <a:chOff x="2432649" y="1723846"/>
            <a:chExt cx="1811548" cy="1802920"/>
          </a:xfrm>
        </p:grpSpPr>
        <p:sp>
          <p:nvSpPr>
            <p:cNvPr id="8" name="Flowchart: Connector 7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1439" y="2302140"/>
              <a:ext cx="11139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Aged care</a:t>
              </a:r>
            </a:p>
            <a:p>
              <a:pPr algn="ctr"/>
              <a:r>
                <a:rPr lang="en-AU" dirty="0"/>
                <a:t>news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86459" y="3746682"/>
            <a:ext cx="1811548" cy="1802920"/>
            <a:chOff x="2432649" y="1723846"/>
            <a:chExt cx="1811548" cy="1802920"/>
          </a:xfrm>
        </p:grpSpPr>
        <p:sp>
          <p:nvSpPr>
            <p:cNvPr id="11" name="Flowchart: Connector 10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7285" y="2302140"/>
              <a:ext cx="1042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Disability</a:t>
              </a:r>
            </a:p>
            <a:p>
              <a:pPr algn="ctr"/>
              <a:r>
                <a:rPr lang="en-AU" dirty="0"/>
                <a:t>news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31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Rosters online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47" y="2004961"/>
            <a:ext cx="3810000" cy="3114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3065" y="5119636"/>
            <a:ext cx="404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Select calendar icon to access your roster.</a:t>
            </a:r>
          </a:p>
        </p:txBody>
      </p:sp>
    </p:spTree>
    <p:extLst>
      <p:ext uri="{BB962C8B-B14F-4D97-AF65-F5344CB8AC3E}">
        <p14:creationId xmlns:p14="http://schemas.microsoft.com/office/powerpoint/2010/main" val="16638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6924" y="2425544"/>
            <a:ext cx="1811548" cy="1802920"/>
            <a:chOff x="2432649" y="1723846"/>
            <a:chExt cx="1811548" cy="1802920"/>
          </a:xfrm>
        </p:grpSpPr>
        <p:sp>
          <p:nvSpPr>
            <p:cNvPr id="5" name="Flowchart: Connector 4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6263" y="2302139"/>
              <a:ext cx="1490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Leave request</a:t>
              </a:r>
            </a:p>
            <a:p>
              <a:pPr algn="ctr"/>
              <a:r>
                <a:rPr lang="en-AU" dirty="0"/>
                <a:t> forms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07378" y="2425544"/>
            <a:ext cx="1811548" cy="1802920"/>
            <a:chOff x="2432649" y="1723846"/>
            <a:chExt cx="1811548" cy="1802920"/>
          </a:xfrm>
        </p:grpSpPr>
        <p:sp>
          <p:nvSpPr>
            <p:cNvPr id="8" name="Flowchart: Connector 7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7579" y="2302140"/>
              <a:ext cx="10016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Incident </a:t>
              </a:r>
            </a:p>
            <a:p>
              <a:pPr algn="ctr"/>
              <a:r>
                <a:rPr lang="en-AU" dirty="0"/>
                <a:t>reports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67833" y="2375303"/>
            <a:ext cx="1811548" cy="1802920"/>
            <a:chOff x="2432649" y="1723846"/>
            <a:chExt cx="1811548" cy="1802920"/>
          </a:xfrm>
        </p:grpSpPr>
        <p:sp>
          <p:nvSpPr>
            <p:cNvPr id="11" name="Flowchart: Connector 10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79657" y="2302140"/>
              <a:ext cx="1517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Workers</a:t>
              </a:r>
            </a:p>
            <a:p>
              <a:pPr algn="ctr"/>
              <a:r>
                <a:rPr lang="en-AU" dirty="0"/>
                <a:t>compensation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88904" y="2375304"/>
            <a:ext cx="1811548" cy="1802920"/>
            <a:chOff x="2432649" y="1723846"/>
            <a:chExt cx="1811548" cy="1802920"/>
          </a:xfrm>
        </p:grpSpPr>
        <p:sp>
          <p:nvSpPr>
            <p:cNvPr id="14" name="Flowchart: Connector 13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09693" y="2440639"/>
              <a:ext cx="1257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Timesheets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26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Who’s who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3" y="1690688"/>
            <a:ext cx="1150641" cy="1587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97" y="1690688"/>
            <a:ext cx="851346" cy="1711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64" y="1946787"/>
            <a:ext cx="1469063" cy="1116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90" y="1700522"/>
            <a:ext cx="1102544" cy="1764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38" y="1661594"/>
            <a:ext cx="1581443" cy="1686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45" y="1661594"/>
            <a:ext cx="1674059" cy="14648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8970" y="3277779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Aaron</a:t>
            </a:r>
          </a:p>
          <a:p>
            <a:pPr algn="ctr"/>
            <a:r>
              <a:rPr lang="en-AU" sz="1400" dirty="0"/>
              <a:t>HR / IT support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1895" y="3351360"/>
            <a:ext cx="1769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Rachael</a:t>
            </a:r>
          </a:p>
          <a:p>
            <a:pPr algn="ctr"/>
            <a:r>
              <a:rPr lang="en-AU" sz="1400" dirty="0"/>
              <a:t>HCP / Home care Manager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5432" y="3348467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Michael</a:t>
            </a:r>
          </a:p>
          <a:p>
            <a:pPr algn="ctr"/>
            <a:r>
              <a:rPr lang="en-AU" sz="1400" dirty="0"/>
              <a:t>Managing Director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3875" y="3341526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Alex</a:t>
            </a:r>
          </a:p>
          <a:p>
            <a:pPr algn="ctr"/>
            <a:r>
              <a:rPr lang="en-AU" sz="1400" dirty="0"/>
              <a:t>Community RN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7166" y="3341526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Edwin</a:t>
            </a:r>
          </a:p>
          <a:p>
            <a:pPr algn="ctr"/>
            <a:r>
              <a:rPr lang="en-AU" sz="1400" dirty="0"/>
              <a:t>Business manager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0740" y="3341340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Nathan</a:t>
            </a:r>
          </a:p>
          <a:p>
            <a:pPr algn="ctr"/>
            <a:r>
              <a:rPr lang="en-AU" sz="1400" dirty="0"/>
              <a:t>HR manager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28" y="1715116"/>
            <a:ext cx="826134" cy="17348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3085" y="3277779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Michelle</a:t>
            </a:r>
          </a:p>
          <a:p>
            <a:pPr algn="ctr"/>
            <a:r>
              <a:rPr lang="en-AU" sz="1400" dirty="0"/>
              <a:t>BDM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35" y="5344800"/>
            <a:ext cx="1206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Insert link from animated image to a bio and real photo for each staff member (“fun” avatar needed for all office staff – total 24)</a:t>
            </a:r>
          </a:p>
        </p:txBody>
      </p:sp>
    </p:spTree>
    <p:extLst>
      <p:ext uri="{BB962C8B-B14F-4D97-AF65-F5344CB8AC3E}">
        <p14:creationId xmlns:p14="http://schemas.microsoft.com/office/powerpoint/2010/main" val="217520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 personal details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7656" y="2442797"/>
            <a:ext cx="1811548" cy="1802920"/>
            <a:chOff x="2432649" y="1723846"/>
            <a:chExt cx="1811548" cy="1802920"/>
          </a:xfrm>
        </p:grpSpPr>
        <p:sp>
          <p:nvSpPr>
            <p:cNvPr id="5" name="Flowchart: Connector 4"/>
            <p:cNvSpPr/>
            <p:nvPr/>
          </p:nvSpPr>
          <p:spPr>
            <a:xfrm>
              <a:off x="2432649" y="1723846"/>
              <a:ext cx="1811548" cy="1802920"/>
            </a:xfrm>
            <a:prstGeom prst="flowChartConnector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9725" y="2302140"/>
              <a:ext cx="1737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Update personal</a:t>
              </a:r>
            </a:p>
            <a:p>
              <a:pPr algn="ctr"/>
              <a:r>
                <a:rPr lang="en-AU" dirty="0"/>
                <a:t>details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16826" y="5083277"/>
            <a:ext cx="633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 to </a:t>
            </a:r>
            <a:r>
              <a:rPr lang="en-AU" dirty="0">
                <a:hlinkClick r:id="rId2"/>
              </a:rPr>
              <a:t>jobs@meditechstaffing.com.au</a:t>
            </a:r>
            <a:r>
              <a:rPr lang="en-AU" dirty="0"/>
              <a:t> to update personal details </a:t>
            </a:r>
          </a:p>
        </p:txBody>
      </p:sp>
    </p:spTree>
    <p:extLst>
      <p:ext uri="{BB962C8B-B14F-4D97-AF65-F5344CB8AC3E}">
        <p14:creationId xmlns:p14="http://schemas.microsoft.com/office/powerpoint/2010/main" val="336471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272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Policies &amp; procedures</vt:lpstr>
      <vt:lpstr>Training resources</vt:lpstr>
      <vt:lpstr>Meditech news</vt:lpstr>
      <vt:lpstr>Rosters online</vt:lpstr>
      <vt:lpstr>Forms </vt:lpstr>
      <vt:lpstr>Who’s who</vt:lpstr>
      <vt:lpstr>Update personal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Laycock</dc:creator>
  <cp:lastModifiedBy>Rod Laycock</cp:lastModifiedBy>
  <cp:revision>13</cp:revision>
  <dcterms:created xsi:type="dcterms:W3CDTF">2017-05-23T01:58:43Z</dcterms:created>
  <dcterms:modified xsi:type="dcterms:W3CDTF">2017-06-29T22:31:59Z</dcterms:modified>
</cp:coreProperties>
</file>