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>
            <a:normAutofit fontScale="90000"/>
          </a:bodyPr>
          <a:lstStyle/>
          <a:p>
            <a:r>
              <a:rPr lang="pt-BR" altLang="en-US" b="1"/>
              <a:t>Conteúdo para prova</a:t>
            </a:r>
            <a:endParaRPr lang="pt-BR" alt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1577340"/>
            <a:ext cx="9144000" cy="1147445"/>
          </a:xfrm>
        </p:spPr>
        <p:txBody>
          <a:bodyPr/>
          <a:lstStyle/>
          <a:p>
            <a:r>
              <a:rPr lang="pt-BR" altLang="en-US" b="1">
                <a:solidFill>
                  <a:schemeClr val="tx1"/>
                </a:solidFill>
              </a:rPr>
              <a:t>Conheça a base da programação front-end.</a:t>
            </a:r>
            <a:endParaRPr lang="pt-BR" altLang="en-US" b="1">
              <a:solidFill>
                <a:schemeClr val="tx1"/>
              </a:solidFill>
            </a:endParaRPr>
          </a:p>
        </p:txBody>
      </p:sp>
      <p:pic>
        <p:nvPicPr>
          <p:cNvPr id="3" name="Imagem 2" descr="html-css-javascr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8495" y="2410460"/>
            <a:ext cx="5795010" cy="2897505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640" y="258445"/>
            <a:ext cx="8716645" cy="1325880"/>
          </a:xfrm>
        </p:spPr>
        <p:txBody>
          <a:bodyPr/>
          <a:p>
            <a:pPr algn="ctr"/>
            <a:r>
              <a:rPr lang="pt-BR" altLang="en-US"/>
              <a:t>Semântica do HTML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/>
              <a:t>Além de estruturar o conteúdo visualmente, o HTML também permite a utilização de elementos semânticos que fornecem um significado adicional para o conteúdo. Esses elementos ajudam os motores de busca e as tecnologias assistivas a compreenderem a estrutura e a finalidade do conteúdo. Alguns exemplos de elementos semânticos são: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&lt;header&gt;: utilizado para envolver o cabeçalho da página, geralmente contendo o logotipo e o menu de navegação.</a:t>
            </a:r>
            <a:endParaRPr lang="pt-BR" altLang="en-US"/>
          </a:p>
          <a:p>
            <a:r>
              <a:rPr lang="pt-BR" altLang="en-US"/>
              <a:t>&lt;section&gt;: utilizado para agrupar conteúdos relacionados, como artigos ou blocos de texto.</a:t>
            </a:r>
            <a:endParaRPr lang="pt-BR" altLang="en-US"/>
          </a:p>
          <a:p>
            <a:r>
              <a:rPr lang="pt-BR" altLang="en-US"/>
              <a:t>&lt;footer&gt;: utilizado para envolver o rodapé da página, geralmente contendo informações de copyright e links úteis.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7340" y="258445"/>
            <a:ext cx="8200390" cy="1325880"/>
          </a:xfrm>
        </p:spPr>
        <p:txBody>
          <a:bodyPr/>
          <a:p>
            <a:pPr algn="ctr"/>
            <a:r>
              <a:rPr lang="pt-BR" altLang="en-US"/>
              <a:t>O papel do CSS na web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Enquanto o HTML cuida da estrutura e organização do conteúdo, o CSS se dedica a estilizar e dar vida visual a essa estrutura. Com o CSS, é possível definir cores, fontes, tamanhos, espaçamentos e até mesmo animações. Essa linguagem permite aos desenvolvedores controlar o aspecto estético de uma página web, criando uma experiência visual única e atraente para os usuários.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365" y="258445"/>
            <a:ext cx="9144635" cy="1325880"/>
          </a:xfrm>
        </p:spPr>
        <p:txBody>
          <a:bodyPr/>
          <a:p>
            <a:pPr algn="ctr"/>
            <a:r>
              <a:rPr lang="pt-BR" altLang="en-US"/>
              <a:t>Propriedades básicas do CSS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 CSS possui uma vasta gama de propriedades que podem ser aplicadas a elementos HTML. Algumas das propriedades básicas mais comuns incluem: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color: define a cor do texto.</a:t>
            </a:r>
            <a:endParaRPr lang="pt-BR" altLang="en-US"/>
          </a:p>
          <a:p>
            <a:r>
              <a:rPr lang="pt-BR" altLang="en-US"/>
              <a:t>font-size: define o tamanho da fonte.</a:t>
            </a:r>
            <a:endParaRPr lang="pt-BR" altLang="en-US"/>
          </a:p>
          <a:p>
            <a:r>
              <a:rPr lang="pt-BR" altLang="en-US"/>
              <a:t>background-color: define a cor de fundo de um elemento.</a:t>
            </a:r>
            <a:endParaRPr lang="pt-BR" altLang="en-US"/>
          </a:p>
          <a:p>
            <a:r>
              <a:rPr lang="pt-BR" altLang="en-US"/>
              <a:t>margin: define as margens ao redor de um elemento.</a:t>
            </a:r>
            <a:endParaRPr lang="pt-BR" altLang="en-US"/>
          </a:p>
          <a:p>
            <a:r>
              <a:rPr lang="pt-BR" altLang="en-US"/>
              <a:t>padding: define o espaço interno de um elemento.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7340" y="258445"/>
            <a:ext cx="8616315" cy="1325880"/>
          </a:xfrm>
        </p:spPr>
        <p:txBody>
          <a:bodyPr>
            <a:normAutofit fontScale="90000"/>
          </a:bodyPr>
          <a:p>
            <a:pPr algn="ctr"/>
            <a:r>
              <a:rPr lang="pt-BR" altLang="en-US"/>
              <a:t>Tecnologias para desenvolver</a:t>
            </a:r>
            <a:br>
              <a:rPr lang="pt-BR" altLang="en-US"/>
            </a:br>
            <a:r>
              <a:rPr lang="pt-BR" altLang="en-US"/>
              <a:t> páginas web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668145"/>
          </a:xfrm>
        </p:spPr>
        <p:txBody>
          <a:bodyPr/>
          <a:p>
            <a:r>
              <a:rPr lang="pt-BR" altLang="en-US"/>
              <a:t> Essas três tecnologias desempenham papéis fundamentais no processo de criação de sites, permitindo a estruturação do conteúdo, estilização visual e adição de interatividade. </a:t>
            </a:r>
            <a:endParaRPr lang="pt-BR" altLang="en-US"/>
          </a:p>
        </p:txBody>
      </p:sp>
      <p:pic>
        <p:nvPicPr>
          <p:cNvPr id="4" name="Imagem 3" descr="html-css-javascr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4390" y="3281680"/>
            <a:ext cx="5443220" cy="2721610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7340" y="258445"/>
            <a:ext cx="8009255" cy="1325880"/>
          </a:xfrm>
        </p:spPr>
        <p:txBody>
          <a:bodyPr/>
          <a:p>
            <a:pPr algn="ctr"/>
            <a:r>
              <a:rPr lang="pt-BR" altLang="en-US"/>
              <a:t>O que é HTML?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HTML, abreviação para HyperText Markup Language, é uma linguagem de marcação utilizada para estruturar o conteúdo de uma página web. Ela define a hierarquia e a disposição dos elementos, como títulos, parágrafos, imagens e links. O HTML é responsável por organizar o esqueleto de um site, proporcionando uma base sólida para a estilização e interatividade posterior.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200" y="258445"/>
            <a:ext cx="8688070" cy="1325880"/>
          </a:xfrm>
        </p:spPr>
        <p:txBody>
          <a:bodyPr/>
          <a:p>
            <a:pPr algn="ctr"/>
            <a:r>
              <a:rPr lang="pt-BR" altLang="en-US"/>
              <a:t>O que é CSS?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CSS, ou Cascading Style Sheets, é uma linguagem de folhas de estilo utilizada para definir a aparência visual e o layout de uma página web. Enquanto o HTML cuida da estrutura do conteúdo, o CSS se concentra na estilização desse conteúdo, permitindo a definição de cores, fontes, tamanhos e posicionamento dos elementos.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6930" y="258445"/>
            <a:ext cx="7080885" cy="1325880"/>
          </a:xfrm>
        </p:spPr>
        <p:txBody>
          <a:bodyPr/>
          <a:p>
            <a:pPr algn="ctr"/>
            <a:r>
              <a:rPr lang="pt-BR" altLang="en-US"/>
              <a:t>O que é JavaScript?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JavaScript, por sua vez, é uma linguagem de programação que permite adicionar interatividade e dinamismo a uma página web. Com JavaScript, é possível criar funções, manipular elementos da página, realizar operações matemáticas e até mesmo fazer requisições a servidores para carregar dados externos. Essa linguagem desempenha um papel crucial na criação de experiências interativas para os usuários.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0485" y="258445"/>
            <a:ext cx="9690100" cy="1325880"/>
          </a:xfrm>
        </p:spPr>
        <p:txBody>
          <a:bodyPr/>
          <a:p>
            <a:pPr algn="ctr"/>
            <a:r>
              <a:rPr lang="pt-BR" altLang="en-US"/>
              <a:t>Diferença entre HTML, CSS e Javascript</a:t>
            </a:r>
            <a:endParaRPr lang="pt-BR" altLang="en-US"/>
          </a:p>
        </p:txBody>
      </p:sp>
      <p:pic>
        <p:nvPicPr>
          <p:cNvPr id="4" name="Espaço Reservado para Conteúdo 3" descr="representacao-do-que-e-html-css-javascript-fazendo-associacao-com-o-corpo-human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3680" y="1584325"/>
            <a:ext cx="5686425" cy="4918710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5090" y="258445"/>
            <a:ext cx="9675495" cy="1325880"/>
          </a:xfrm>
        </p:spPr>
        <p:txBody>
          <a:bodyPr/>
          <a:p>
            <a:pPr algn="ctr"/>
            <a:r>
              <a:rPr lang="pt-BR" altLang="en-US">
                <a:sym typeface="+mn-ea"/>
              </a:rPr>
              <a:t>Diferença entre HTML, CSS e Javascript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/>
              <a:t>HTML como o “esqueleto”: o HTML fornece a estrutura básica e a organização dos elementos em uma página web, como um esqueleto fornece a estrutura para o corpo humano.</a:t>
            </a:r>
            <a:endParaRPr lang="pt-BR" altLang="en-US"/>
          </a:p>
          <a:p>
            <a:r>
              <a:rPr lang="pt-BR" altLang="en-US"/>
              <a:t>CSS como o “visual”: o CSS lida com a aparência e o estilo dos elementos HTML, assim como a pele, o cabelo e as roupas influenciam a aparência de uma pessoa.</a:t>
            </a:r>
            <a:endParaRPr lang="pt-BR" altLang="en-US"/>
          </a:p>
          <a:p>
            <a:r>
              <a:rPr lang="pt-BR" altLang="en-US"/>
              <a:t>JavaScript como o músculo que gera movimento: Embora o JavaScript seja responsável por adicionar interatividade e dinamismo a uma página web, a comparação com os músculos é um pouco simplificada. Os músculos são responsáveis pelo movimento físico do corpo, enquanto o JavaScript é mais como o cérebro que controla a lógica e a interação na web. Além disso, o JavaScript não está diretamente relacionado à estética ou ao movimento visual da página.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9730" y="258445"/>
            <a:ext cx="8893175" cy="1325880"/>
          </a:xfrm>
        </p:spPr>
        <p:txBody>
          <a:bodyPr/>
          <a:p>
            <a:pPr algn="ctr"/>
            <a:r>
              <a:rPr lang="pt-BR" altLang="en-US"/>
              <a:t>Elementos básicos do HTML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No HTML, existem diversos elementos básicos que podem ser utilizados para estruturar uma página web. Alguns exemplos são: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&lt;html&gt;: a tag principal que define o início e o fim do documento HTML.</a:t>
            </a:r>
            <a:endParaRPr lang="pt-BR" altLang="en-US"/>
          </a:p>
          <a:p>
            <a:r>
              <a:rPr lang="pt-BR" altLang="en-US"/>
              <a:t>&lt;head&gt;: a seção que contém informações sobre o documento, como o título da página e referências a folhas de estilo externas.</a:t>
            </a:r>
            <a:endParaRPr lang="pt-BR" altLang="en-US"/>
          </a:p>
          <a:p>
            <a:r>
              <a:rPr lang="pt-BR" altLang="en-US"/>
              <a:t>&lt;body&gt;: a seção onde o conteúdo da página é inserido, como textos, imagens e links.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200" y="258445"/>
            <a:ext cx="8864600" cy="1325880"/>
          </a:xfrm>
        </p:spPr>
        <p:txBody>
          <a:bodyPr/>
          <a:p>
            <a:pPr algn="ctr"/>
            <a:r>
              <a:rPr lang="pt-BR" altLang="en-US"/>
              <a:t>Tags HTML e sua funcionalidade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/>
              <a:t>As tags HTML possuem diferentes funcionalidades, permitindo organizar o conteúdo de forma adequada. Algumas tags comumente utilizadas são: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&lt;h1&gt; a &lt;h6&gt;: utilizadas para definir os títulos da página, sendo &lt;h1&gt; o título mais importante e &lt;h6&gt; o menos.</a:t>
            </a:r>
            <a:endParaRPr lang="pt-BR" altLang="en-US"/>
          </a:p>
          <a:p>
            <a:r>
              <a:rPr lang="pt-BR" altLang="en-US"/>
              <a:t>&lt;p&gt;: utilizada para definir parágrafos de texto.</a:t>
            </a:r>
            <a:endParaRPr lang="pt-BR" altLang="en-US"/>
          </a:p>
          <a:p>
            <a:r>
              <a:rPr lang="pt-BR" altLang="en-US"/>
              <a:t>&lt;img&gt;: utilizada para inserir imagens na página, definindo o caminho para o arquivo de imagem e uma descrição alternativa.</a:t>
            </a:r>
            <a:endParaRPr lang="pt-BR" altLang="en-US"/>
          </a:p>
          <a:p>
            <a:r>
              <a:rPr lang="pt-BR" altLang="en-US"/>
              <a:t>&lt;a&gt;: utilizada para criar links, definindo o destino do link e o texto que será exibido.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4645</Words>
  <Application>WPS Presentation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Conteúdo para prova</vt:lpstr>
      <vt:lpstr>Tecnologias para desenvolver páginas web</vt:lpstr>
      <vt:lpstr>O que é HTML?</vt:lpstr>
      <vt:lpstr>O que é CSS?</vt:lpstr>
      <vt:lpstr>O que é JavaScript?</vt:lpstr>
      <vt:lpstr>Diferença entre HTML, CSS e Javascript</vt:lpstr>
      <vt:lpstr>Diferença entre HTML, CSS e Javascript</vt:lpstr>
      <vt:lpstr>Elementos básicos do HTML</vt:lpstr>
      <vt:lpstr>Tags HTML e sua funcionalidade</vt:lpstr>
      <vt:lpstr>Semântica do HTML</vt:lpstr>
      <vt:lpstr>O papel do CSS na web</vt:lpstr>
      <vt:lpstr>Propriedades básicas do 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RafaelDev</cp:lastModifiedBy>
  <cp:revision>4</cp:revision>
  <dcterms:created xsi:type="dcterms:W3CDTF">2024-02-24T17:12:00Z</dcterms:created>
  <dcterms:modified xsi:type="dcterms:W3CDTF">2024-03-03T21:09:10Z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A2D709F4A76341B8A9D2E20415248704_13</vt:lpwstr>
  </property>
</Properties>
</file>