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24CC-5795-8948-F6BD-48564A5A5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64F66-E9DF-FB37-FFA0-A427AC993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7C5AB-8A68-184B-EF57-D8C4C1D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6E683-AABB-4FD5-C8D5-307077FD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276ED-C592-72E9-0D3C-A68823CA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3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8E65C-D6AE-B3DB-CA28-00263941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1B907-3C4A-3900-644C-1437BB0EB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6DB1C-025A-DAE1-55BE-B14D859E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6CDA0-594B-AFC3-BD6C-2445B5DF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F43C8-D68F-5DF3-66D9-D49029E6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7F890-7430-F143-AD0B-13D7BC1B9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3CFE9A-83B0-37A6-AEE6-04E4131DF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F707D-1A64-0D2E-E752-B5DA76DD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9E76F-DE4E-9DAF-C2E0-D26F17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261AB-7C0E-B6BA-E397-3A0F17E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FE6A7-5053-26B2-137E-E7A60D86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F116E-A9D9-6140-5FAB-49FAA5B5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388C9-62CF-73AB-7618-51FB8EC0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E3064-05E9-7DF4-89DE-5090AC21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980F-B766-2D52-5F2C-FE89ADFA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574A0-AFF8-71A9-92A2-247F2D55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2279D-30D6-A98D-083F-DC2CA608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673DE-FEA7-5FDB-940F-E756D270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616CB-91E9-A2E6-5F8A-924EF133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2E8A9-5213-602F-6CF8-8D3B2400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A11F9-AA78-BB39-4E0C-09A49DCF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D1E3A6-01A8-0EB2-CD90-E37FCC8B0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EDD836-ED86-3308-9883-0F69BA790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7664D-1E73-37D0-0581-DC557F70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2AE34-786E-62BE-C6FD-3D0EB26F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AC69C1-25BE-4548-C6DD-35547BFA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04528-36AF-8F27-5647-1F12DB92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63488-6835-37B2-7BB2-8BFAB7C9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734BA-8923-BAA2-A7C0-53F29922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D3E070-7E99-F6BD-A81C-C97D922D3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9975EF-B8E4-223A-0E69-CB32901C0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A66FC5-6236-82B3-9500-0C30C171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1EAAE5-91EC-F6F0-6A8A-2BF32C0E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C57E73-3EE5-DA6C-5D4C-08276378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8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8DF21-C049-FABF-D520-B0D33204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302385-D3C0-1E57-F004-DF4E94E9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5E8042-0362-176F-DD75-4441ECE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2700B9-E631-F4DA-83C1-DC6B2F89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7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2264BC-D744-EFBF-2627-0CD658F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C2AC26-1295-5AF4-CB41-48092EC1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58514-7608-97C7-55A8-E27DF057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5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AD18-D3C0-A298-C4A5-7347FDE1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1C08C-0592-91CE-2D8A-8898D842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BB3A1-561E-8E03-36F7-F123A8BD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7EEB5D-0670-E6B7-40D1-6019F7F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56003-4F18-5050-B75D-63888323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55CD-BF22-F03D-2498-8E27D1F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1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4CD7F-23A8-73B7-7F5C-A0B1532F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C15348-90E6-345A-3231-16289D48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11B48F-A824-8FAC-E647-9B781F8EF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085772-E598-1020-A46B-3DDD7F16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16CCB-0E04-66A4-25B5-3F1B6467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680B4-71F8-8D22-1751-2008AEB9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4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F7A0A3-AF9A-DFDF-A599-3AF6EE25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259EB5-0275-8477-260C-9F556AE2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3CFD8-2B89-A8CA-7B26-5A3A6804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1352-5615-4659-98EA-90FC8E0AB984}" type="datetimeFigureOut">
              <a:rPr lang="pt-BR" smtClean="0"/>
              <a:t>02/03/2024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0353B-4ECE-6AD9-CD11-435C9EC83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D5C9-1726-6393-086C-D5164A75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8C40-0FC3-4432-95AC-20949A61C6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A766F-B327-9D41-EC08-86D37DBD1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Preparando o ambiente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BD6F9D8-15C5-A05F-FB8E-EA358810918D}"/>
              </a:ext>
            </a:extLst>
          </p:cNvPr>
          <p:cNvSpPr/>
          <p:nvPr/>
        </p:nvSpPr>
        <p:spPr>
          <a:xfrm rot="16200000">
            <a:off x="-2297097" y="4214674"/>
            <a:ext cx="4940423" cy="346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09DA7A-97D0-5FC2-4B24-80B06D2C041D}"/>
              </a:ext>
            </a:extLst>
          </p:cNvPr>
          <p:cNvSpPr/>
          <p:nvPr/>
        </p:nvSpPr>
        <p:spPr>
          <a:xfrm rot="16200000">
            <a:off x="-1574990" y="4527640"/>
            <a:ext cx="4301231" cy="3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Introdução ao Node.js | Diogo Matheus">
            <a:extLst>
              <a:ext uri="{FF2B5EF4-FFF2-40B4-BE49-F238E27FC236}">
                <a16:creationId xmlns:a16="http://schemas.microsoft.com/office/drawing/2014/main" id="{D1A9A5EA-C4FC-A11F-79A6-C87B6649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73" y="2342615"/>
            <a:ext cx="3276467" cy="171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- Microsoft Apps">
            <a:extLst>
              <a:ext uri="{FF2B5EF4-FFF2-40B4-BE49-F238E27FC236}">
                <a16:creationId xmlns:a16="http://schemas.microsoft.com/office/drawing/2014/main" id="{F598310E-E793-6914-C307-4FB8BF0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30" y="2143125"/>
            <a:ext cx="2113665" cy="211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35A5F0-D841-1433-3F72-3117CFEB5D80}"/>
              </a:ext>
            </a:extLst>
          </p:cNvPr>
          <p:cNvSpPr txBox="1"/>
          <p:nvPr/>
        </p:nvSpPr>
        <p:spPr>
          <a:xfrm>
            <a:off x="1220911" y="4394446"/>
            <a:ext cx="40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Editor de código -&gt;     Visual Studio </a:t>
            </a:r>
            <a:r>
              <a:rPr lang="pt-BR" b="1" dirty="0" err="1"/>
              <a:t>Code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5F3D39-2E5A-50FA-35F2-09BB820A8375}"/>
              </a:ext>
            </a:extLst>
          </p:cNvPr>
          <p:cNvSpPr txBox="1"/>
          <p:nvPr/>
        </p:nvSpPr>
        <p:spPr>
          <a:xfrm>
            <a:off x="5759149" y="4387788"/>
            <a:ext cx="521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Node </a:t>
            </a:r>
            <a:r>
              <a:rPr lang="pt-BR" b="1" dirty="0" err="1"/>
              <a:t>js</a:t>
            </a:r>
            <a:r>
              <a:rPr lang="pt-BR" b="1" dirty="0"/>
              <a:t> -&gt; tecnologia para executar código Javascript</a:t>
            </a:r>
          </a:p>
        </p:txBody>
      </p:sp>
      <p:pic>
        <p:nvPicPr>
          <p:cNvPr id="11" name="Picture 2" descr="Senac Minas">
            <a:extLst>
              <a:ext uri="{FF2B5EF4-FFF2-40B4-BE49-F238E27FC236}">
                <a16:creationId xmlns:a16="http://schemas.microsoft.com/office/drawing/2014/main" id="{55DF67B7-B618-C1E7-427E-E94A85CC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" y="9102"/>
            <a:ext cx="1402530" cy="14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6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5317B-EDA2-BE7F-BABB-673D3963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8AF8F-4F85-B360-DE8D-DE7B6D0A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389" y="253698"/>
            <a:ext cx="9144000" cy="2387600"/>
          </a:xfrm>
        </p:spPr>
        <p:txBody>
          <a:bodyPr anchor="t"/>
          <a:lstStyle/>
          <a:p>
            <a:r>
              <a:rPr lang="pt-BR" dirty="0"/>
              <a:t>Preparando o ambiente</a:t>
            </a:r>
          </a:p>
        </p:txBody>
      </p:sp>
      <p:pic>
        <p:nvPicPr>
          <p:cNvPr id="1026" name="Picture 2" descr="Senac Minas">
            <a:extLst>
              <a:ext uri="{FF2B5EF4-FFF2-40B4-BE49-F238E27FC236}">
                <a16:creationId xmlns:a16="http://schemas.microsoft.com/office/drawing/2014/main" id="{5CE5BD20-E058-1200-50B1-57DF1A9F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" y="9102"/>
            <a:ext cx="1402530" cy="14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5CC30B5-E4F9-C14D-1F91-03975C66DA26}"/>
              </a:ext>
            </a:extLst>
          </p:cNvPr>
          <p:cNvSpPr/>
          <p:nvPr/>
        </p:nvSpPr>
        <p:spPr>
          <a:xfrm rot="16200000">
            <a:off x="-2297097" y="4214674"/>
            <a:ext cx="4940423" cy="346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60B535-1737-60F3-6595-1A81ED3B2C3C}"/>
              </a:ext>
            </a:extLst>
          </p:cNvPr>
          <p:cNvSpPr/>
          <p:nvPr/>
        </p:nvSpPr>
        <p:spPr>
          <a:xfrm rot="16200000">
            <a:off x="-1574990" y="4527640"/>
            <a:ext cx="4301231" cy="3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Visual Studio Code - Microsoft Apps">
            <a:extLst>
              <a:ext uri="{FF2B5EF4-FFF2-40B4-BE49-F238E27FC236}">
                <a16:creationId xmlns:a16="http://schemas.microsoft.com/office/drawing/2014/main" id="{01DBD2AB-BC28-71BA-C017-8E95A0E1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8" y="2030272"/>
            <a:ext cx="1016317" cy="10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05A404-E7DF-0724-0CC4-541624327F9E}"/>
              </a:ext>
            </a:extLst>
          </p:cNvPr>
          <p:cNvSpPr txBox="1"/>
          <p:nvPr/>
        </p:nvSpPr>
        <p:spPr>
          <a:xfrm>
            <a:off x="673513" y="3011079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 Visual </a:t>
            </a:r>
            <a:r>
              <a:rPr lang="pt-BR" sz="1400" b="1" dirty="0" err="1"/>
              <a:t>tudio</a:t>
            </a:r>
            <a:r>
              <a:rPr lang="pt-BR" sz="1400" b="1" dirty="0"/>
              <a:t> </a:t>
            </a:r>
            <a:r>
              <a:rPr lang="pt-BR" sz="1400" b="1" dirty="0" err="1"/>
              <a:t>Code</a:t>
            </a:r>
            <a:endParaRPr lang="pt-BR" sz="1400" b="1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F6339EA-9C60-CE30-BFA9-7C7164AB98CA}"/>
              </a:ext>
            </a:extLst>
          </p:cNvPr>
          <p:cNvSpPr/>
          <p:nvPr/>
        </p:nvSpPr>
        <p:spPr>
          <a:xfrm>
            <a:off x="2091470" y="2459571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FFB7FD-A6A7-A84C-0580-BFFDE4E43A54}"/>
              </a:ext>
            </a:extLst>
          </p:cNvPr>
          <p:cNvSpPr txBox="1"/>
          <p:nvPr/>
        </p:nvSpPr>
        <p:spPr>
          <a:xfrm>
            <a:off x="3100974" y="2385102"/>
            <a:ext cx="224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Site para download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2F00B84-BCB2-0F31-2609-9443FD678A4F}"/>
              </a:ext>
            </a:extLst>
          </p:cNvPr>
          <p:cNvSpPr/>
          <p:nvPr/>
        </p:nvSpPr>
        <p:spPr>
          <a:xfrm>
            <a:off x="5290360" y="2474959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8322F5-9DD6-A57D-A47A-D24902E7A7E8}"/>
              </a:ext>
            </a:extLst>
          </p:cNvPr>
          <p:cNvSpPr txBox="1"/>
          <p:nvPr/>
        </p:nvSpPr>
        <p:spPr>
          <a:xfrm>
            <a:off x="6204586" y="2382734"/>
            <a:ext cx="3449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https://code.visualstudio.com/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E5B7F3E-E84E-60CB-01DA-A20EA328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61" y="1312082"/>
            <a:ext cx="2404712" cy="2541414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9EF4D71-9E4A-0571-BFD5-8BBF1E3B70CF}"/>
              </a:ext>
            </a:extLst>
          </p:cNvPr>
          <p:cNvSpPr/>
          <p:nvPr/>
        </p:nvSpPr>
        <p:spPr>
          <a:xfrm rot="10800000">
            <a:off x="8541067" y="3633101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7B562CA-F680-F110-4BBE-9D7EDF1B641A}"/>
              </a:ext>
            </a:extLst>
          </p:cNvPr>
          <p:cNvSpPr txBox="1"/>
          <p:nvPr/>
        </p:nvSpPr>
        <p:spPr>
          <a:xfrm>
            <a:off x="7171036" y="3543243"/>
            <a:ext cx="125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Extensões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AB66FCA-E345-27B6-CC31-FCC2CC153DBF}"/>
              </a:ext>
            </a:extLst>
          </p:cNvPr>
          <p:cNvSpPr/>
          <p:nvPr/>
        </p:nvSpPr>
        <p:spPr>
          <a:xfrm rot="10800000">
            <a:off x="6185724" y="3633101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4B3113-C036-B0E9-3F29-1382D2468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61" y="3949638"/>
            <a:ext cx="3162300" cy="8763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C55237-C6CA-FA0A-127F-67F99B32A1B4}"/>
              </a:ext>
            </a:extLst>
          </p:cNvPr>
          <p:cNvSpPr txBox="1"/>
          <p:nvPr/>
        </p:nvSpPr>
        <p:spPr>
          <a:xfrm>
            <a:off x="4460105" y="3527622"/>
            <a:ext cx="188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Auto Close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Tag</a:t>
            </a:r>
            <a:endParaRPr lang="pt-BR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WPC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7B940A3-61C4-6B14-B1CF-8BA92080B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535" y="3943353"/>
            <a:ext cx="1757854" cy="60751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C52748E-17C7-86AB-BB54-BFB14740F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235" y="3934047"/>
            <a:ext cx="1237542" cy="1033770"/>
          </a:xfrm>
          <a:prstGeom prst="rect">
            <a:avLst/>
          </a:prstGeom>
        </p:spPr>
      </p:pic>
      <p:sp>
        <p:nvSpPr>
          <p:cNvPr id="1024" name="Seta: para a Direita 1023">
            <a:extLst>
              <a:ext uri="{FF2B5EF4-FFF2-40B4-BE49-F238E27FC236}">
                <a16:creationId xmlns:a16="http://schemas.microsoft.com/office/drawing/2014/main" id="{C4861FAD-A7E2-13CA-2A85-351D746F7754}"/>
              </a:ext>
            </a:extLst>
          </p:cNvPr>
          <p:cNvSpPr/>
          <p:nvPr/>
        </p:nvSpPr>
        <p:spPr>
          <a:xfrm rot="10800000">
            <a:off x="3499523" y="3633100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B1178EA6-06DF-2937-AFD3-8F8A5E3985D1}"/>
              </a:ext>
            </a:extLst>
          </p:cNvPr>
          <p:cNvSpPr txBox="1"/>
          <p:nvPr/>
        </p:nvSpPr>
        <p:spPr>
          <a:xfrm>
            <a:off x="2178070" y="3510173"/>
            <a:ext cx="1349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Live Server</a:t>
            </a:r>
          </a:p>
        </p:txBody>
      </p:sp>
      <p:pic>
        <p:nvPicPr>
          <p:cNvPr id="1028" name="Imagem 1027">
            <a:extLst>
              <a:ext uri="{FF2B5EF4-FFF2-40B4-BE49-F238E27FC236}">
                <a16:creationId xmlns:a16="http://schemas.microsoft.com/office/drawing/2014/main" id="{70C51BA2-8DC7-C3BC-CA44-100E746605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484" y="5608467"/>
            <a:ext cx="993343" cy="982055"/>
          </a:xfrm>
          <a:prstGeom prst="rect">
            <a:avLst/>
          </a:prstGeom>
        </p:spPr>
      </p:pic>
      <p:sp>
        <p:nvSpPr>
          <p:cNvPr id="1029" name="Seta: para a Direita 1028">
            <a:extLst>
              <a:ext uri="{FF2B5EF4-FFF2-40B4-BE49-F238E27FC236}">
                <a16:creationId xmlns:a16="http://schemas.microsoft.com/office/drawing/2014/main" id="{73D81A30-C123-6A17-42FF-CBD6740ACE82}"/>
              </a:ext>
            </a:extLst>
          </p:cNvPr>
          <p:cNvSpPr/>
          <p:nvPr/>
        </p:nvSpPr>
        <p:spPr>
          <a:xfrm rot="5400000">
            <a:off x="1463360" y="4520902"/>
            <a:ext cx="1226580" cy="281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0A8C2A5C-BB30-DB3E-C47C-B0253A0AA950}"/>
              </a:ext>
            </a:extLst>
          </p:cNvPr>
          <p:cNvSpPr txBox="1"/>
          <p:nvPr/>
        </p:nvSpPr>
        <p:spPr>
          <a:xfrm>
            <a:off x="867024" y="5233394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Material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Icon</a:t>
            </a:r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Theme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1" name="Seta: para a Direita 1030">
            <a:extLst>
              <a:ext uri="{FF2B5EF4-FFF2-40B4-BE49-F238E27FC236}">
                <a16:creationId xmlns:a16="http://schemas.microsoft.com/office/drawing/2014/main" id="{33797047-875C-6191-6956-F1874E1422E3}"/>
              </a:ext>
            </a:extLst>
          </p:cNvPr>
          <p:cNvSpPr/>
          <p:nvPr/>
        </p:nvSpPr>
        <p:spPr>
          <a:xfrm>
            <a:off x="3205498" y="5886975"/>
            <a:ext cx="1320045" cy="303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7" name="Imagem 1036">
            <a:extLst>
              <a:ext uri="{FF2B5EF4-FFF2-40B4-BE49-F238E27FC236}">
                <a16:creationId xmlns:a16="http://schemas.microsoft.com/office/drawing/2014/main" id="{4E43D66F-5236-3865-EEEA-CD26293CB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669" y="5602726"/>
            <a:ext cx="993344" cy="1041693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AD3EF358-6A73-C259-F215-FB0F9D5299A0}"/>
              </a:ext>
            </a:extLst>
          </p:cNvPr>
          <p:cNvSpPr txBox="1"/>
          <p:nvPr/>
        </p:nvSpPr>
        <p:spPr>
          <a:xfrm>
            <a:off x="4160836" y="5242730"/>
            <a:ext cx="289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Prettier</a:t>
            </a:r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 -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Code</a:t>
            </a:r>
            <a:r>
              <a:rPr lang="pt-B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 </a:t>
            </a:r>
            <a:r>
              <a:rPr lang="pt-BR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formatter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40" name="Imagem 1039">
            <a:extLst>
              <a:ext uri="{FF2B5EF4-FFF2-40B4-BE49-F238E27FC236}">
                <a16:creationId xmlns:a16="http://schemas.microsoft.com/office/drawing/2014/main" id="{16EC3B05-229F-354C-36C4-D8EBD29797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4611" y="5242730"/>
            <a:ext cx="3982555" cy="1440499"/>
          </a:xfrm>
          <a:prstGeom prst="rect">
            <a:avLst/>
          </a:prstGeom>
        </p:spPr>
      </p:pic>
      <p:sp>
        <p:nvSpPr>
          <p:cNvPr id="1041" name="Seta: para a Direita 1040">
            <a:extLst>
              <a:ext uri="{FF2B5EF4-FFF2-40B4-BE49-F238E27FC236}">
                <a16:creationId xmlns:a16="http://schemas.microsoft.com/office/drawing/2014/main" id="{78CCA546-5DA0-AACD-0ED3-85AE010021C0}"/>
              </a:ext>
            </a:extLst>
          </p:cNvPr>
          <p:cNvSpPr/>
          <p:nvPr/>
        </p:nvSpPr>
        <p:spPr>
          <a:xfrm>
            <a:off x="6393464" y="5886975"/>
            <a:ext cx="1320045" cy="303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BB5F-69AD-735A-B3C9-72270709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20FE3-3050-3A64-9AAD-255E92FE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389" y="253698"/>
            <a:ext cx="9144000" cy="2387600"/>
          </a:xfrm>
        </p:spPr>
        <p:txBody>
          <a:bodyPr anchor="t"/>
          <a:lstStyle/>
          <a:p>
            <a:r>
              <a:rPr lang="pt-BR" dirty="0"/>
              <a:t>Preparando o ambiente</a:t>
            </a:r>
          </a:p>
        </p:txBody>
      </p:sp>
      <p:pic>
        <p:nvPicPr>
          <p:cNvPr id="1026" name="Picture 2" descr="Senac Minas">
            <a:extLst>
              <a:ext uri="{FF2B5EF4-FFF2-40B4-BE49-F238E27FC236}">
                <a16:creationId xmlns:a16="http://schemas.microsoft.com/office/drawing/2014/main" id="{C83E45E1-4491-DA60-39FA-3E5B6AFC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" y="9102"/>
            <a:ext cx="1402530" cy="14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5A7FD64-925A-D58B-4A9E-4EA4EB08A649}"/>
              </a:ext>
            </a:extLst>
          </p:cNvPr>
          <p:cNvSpPr/>
          <p:nvPr/>
        </p:nvSpPr>
        <p:spPr>
          <a:xfrm rot="16200000">
            <a:off x="-2297097" y="4214674"/>
            <a:ext cx="4940423" cy="346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801BCA-1DE1-2B4A-6D74-41B4A797DBC8}"/>
              </a:ext>
            </a:extLst>
          </p:cNvPr>
          <p:cNvSpPr/>
          <p:nvPr/>
        </p:nvSpPr>
        <p:spPr>
          <a:xfrm rot="16200000">
            <a:off x="-1574990" y="4527640"/>
            <a:ext cx="4301231" cy="359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6A27AE-95AE-5CFD-B581-CC1D927882A8}"/>
              </a:ext>
            </a:extLst>
          </p:cNvPr>
          <p:cNvSpPr txBox="1"/>
          <p:nvPr/>
        </p:nvSpPr>
        <p:spPr>
          <a:xfrm>
            <a:off x="1052857" y="2411772"/>
            <a:ext cx="151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Node </a:t>
            </a:r>
            <a:r>
              <a:rPr lang="pt-BR" b="1" dirty="0" err="1"/>
              <a:t>Js</a:t>
            </a:r>
            <a:endParaRPr lang="pt-BR" b="1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5544CB90-4A98-2D08-C450-DD9C929AA91E}"/>
              </a:ext>
            </a:extLst>
          </p:cNvPr>
          <p:cNvSpPr/>
          <p:nvPr/>
        </p:nvSpPr>
        <p:spPr>
          <a:xfrm>
            <a:off x="2091470" y="2459571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C8339E-7393-DE65-EC3E-0B348E2D275B}"/>
              </a:ext>
            </a:extLst>
          </p:cNvPr>
          <p:cNvSpPr txBox="1"/>
          <p:nvPr/>
        </p:nvSpPr>
        <p:spPr>
          <a:xfrm>
            <a:off x="3100974" y="2385102"/>
            <a:ext cx="224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Site para download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ED5A80BF-9C60-6658-03EC-DFD44A1BF3DB}"/>
              </a:ext>
            </a:extLst>
          </p:cNvPr>
          <p:cNvSpPr/>
          <p:nvPr/>
        </p:nvSpPr>
        <p:spPr>
          <a:xfrm>
            <a:off x="5290360" y="2474959"/>
            <a:ext cx="958789" cy="22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F6A70A-454A-90BC-DC6E-7BA366638575}"/>
              </a:ext>
            </a:extLst>
          </p:cNvPr>
          <p:cNvSpPr txBox="1"/>
          <p:nvPr/>
        </p:nvSpPr>
        <p:spPr>
          <a:xfrm>
            <a:off x="6204586" y="2382734"/>
            <a:ext cx="344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https://nodejs.org/en/</a:t>
            </a:r>
          </a:p>
        </p:txBody>
      </p:sp>
      <p:pic>
        <p:nvPicPr>
          <p:cNvPr id="3" name="Picture 10" descr="Introdução ao Node.js | Diogo Matheus">
            <a:extLst>
              <a:ext uri="{FF2B5EF4-FFF2-40B4-BE49-F238E27FC236}">
                <a16:creationId xmlns:a16="http://schemas.microsoft.com/office/drawing/2014/main" id="{D3646C21-F70D-8F98-C2DD-6DEBED8F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5" y="1247863"/>
            <a:ext cx="2195422" cy="114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EEF419-A623-F835-F760-AF983FA00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901" y="2122185"/>
            <a:ext cx="3000375" cy="10382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DB82AA-09C3-A5FB-69AB-A178B3CE3387}"/>
              </a:ext>
            </a:extLst>
          </p:cNvPr>
          <p:cNvSpPr txBox="1"/>
          <p:nvPr/>
        </p:nvSpPr>
        <p:spPr>
          <a:xfrm>
            <a:off x="8178336" y="4352029"/>
            <a:ext cx="125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Extensões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E5884E-FA97-CD96-475C-0956B0937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751" y="4907498"/>
            <a:ext cx="3162300" cy="87630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E777007-1912-4A6A-13B2-151EB1366364}"/>
              </a:ext>
            </a:extLst>
          </p:cNvPr>
          <p:cNvSpPr/>
          <p:nvPr/>
        </p:nvSpPr>
        <p:spPr>
          <a:xfrm rot="5400000">
            <a:off x="9904791" y="3945807"/>
            <a:ext cx="1563893" cy="3594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6112CA-5363-14E0-CE31-145990FCE44B}"/>
              </a:ext>
            </a:extLst>
          </p:cNvPr>
          <p:cNvSpPr txBox="1"/>
          <p:nvPr/>
        </p:nvSpPr>
        <p:spPr>
          <a:xfrm>
            <a:off x="7152800" y="4005136"/>
            <a:ext cx="330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Dentro do Visual Studio </a:t>
            </a:r>
            <a:r>
              <a:rPr lang="pt-BR" sz="2000" b="1" dirty="0" err="1"/>
              <a:t>Code</a:t>
            </a:r>
            <a:endParaRPr lang="pt-BR" sz="2000" b="1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A300FF4-563E-E9D7-5B25-21DF0DCA042E}"/>
              </a:ext>
            </a:extLst>
          </p:cNvPr>
          <p:cNvSpPr/>
          <p:nvPr/>
        </p:nvSpPr>
        <p:spPr>
          <a:xfrm rot="10800000">
            <a:off x="5520164" y="5145592"/>
            <a:ext cx="1740611" cy="400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4907F63-DED0-41F9-710D-A42826C37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680" y="4949286"/>
            <a:ext cx="1881507" cy="8763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389067-7E38-7647-E97F-0B9D0B63451C}"/>
              </a:ext>
            </a:extLst>
          </p:cNvPr>
          <p:cNvSpPr txBox="1"/>
          <p:nvPr/>
        </p:nvSpPr>
        <p:spPr>
          <a:xfrm>
            <a:off x="3714943" y="4399218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Code</a:t>
            </a:r>
            <a:r>
              <a:rPr lang="pt-BR" sz="2000" b="1" dirty="0"/>
              <a:t> </a:t>
            </a:r>
            <a:r>
              <a:rPr lang="pt-BR" sz="2000" b="1" dirty="0" err="1"/>
              <a:t>Runner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37155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WPC</vt:lpstr>
      <vt:lpstr>Tema do Office</vt:lpstr>
      <vt:lpstr>Preparando o ambiente</vt:lpstr>
      <vt:lpstr>Preparando o ambiente</vt:lpstr>
      <vt:lpstr>Preparando o ambiente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Preparando o ambiente</dc:title>
  <dc:creator>RAFAEL MORALES DE LIMA</dc:creator>
  <cp:lastModifiedBy>RAFAEL MORALES DE LIMA</cp:lastModifiedBy>
  <cp:revision>2</cp:revision>
  <dcterms:created xsi:type="dcterms:W3CDTF">2024-03-02T20:17:39Z</dcterms:created>
  <dcterms:modified xsi:type="dcterms:W3CDTF">2024-03-02T21:03:51Z</dcterms:modified>
</cp:coreProperties>
</file>