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12900" y="238760"/>
            <a:ext cx="9144000" cy="895985"/>
          </a:xfrm>
        </p:spPr>
        <p:txBody>
          <a:bodyPr/>
          <a:p>
            <a:r>
              <a:rPr lang="pt-BR" altLang="en-US" sz="3600"/>
              <a:t>Acessando a pasta com comandos no terminal</a:t>
            </a:r>
            <a:endParaRPr lang="pt-BR" altLang="en-US" sz="360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4035" y="1272540"/>
            <a:ext cx="6458585" cy="54857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12900" y="-102870"/>
            <a:ext cx="9144000" cy="895985"/>
          </a:xfrm>
        </p:spPr>
        <p:txBody>
          <a:bodyPr/>
          <a:p>
            <a:r>
              <a:rPr lang="pt-BR" altLang="en-US" sz="3600"/>
              <a:t>Acessando a pasta com comandos no terminal</a:t>
            </a:r>
            <a:endParaRPr lang="pt-BR" altLang="en-US" sz="3600"/>
          </a:p>
        </p:txBody>
      </p:sp>
      <p:sp>
        <p:nvSpPr>
          <p:cNvPr id="6" name="Caixa de Texto 5"/>
          <p:cNvSpPr txBox="1"/>
          <p:nvPr/>
        </p:nvSpPr>
        <p:spPr>
          <a:xfrm>
            <a:off x="0" y="793750"/>
            <a:ext cx="4064000" cy="5896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b="1">
                <a:solidFill>
                  <a:srgbClr val="FF0000"/>
                </a:solidFill>
              </a:rPr>
              <a:t>ls -&gt; lista tudo que esta dentro</a:t>
            </a:r>
            <a:endParaRPr lang="pt-BR" altLang="en-US" b="1">
              <a:solidFill>
                <a:srgbClr val="FF0000"/>
              </a:solidFill>
            </a:endParaRPr>
          </a:p>
          <a:p>
            <a:r>
              <a:rPr lang="pt-BR" altLang="en-US" b="1">
                <a:solidFill>
                  <a:srgbClr val="FF0000"/>
                </a:solidFill>
              </a:rPr>
              <a:t>da pasta.</a:t>
            </a:r>
            <a:endParaRPr lang="pt-BR" altLang="en-US" b="1">
              <a:solidFill>
                <a:srgbClr val="FF0000"/>
              </a:solidFill>
            </a:endParaRPr>
          </a:p>
          <a:p>
            <a:endParaRPr lang="pt-BR" altLang="en-US" b="1">
              <a:solidFill>
                <a:srgbClr val="FF0000"/>
              </a:solidFill>
            </a:endParaRPr>
          </a:p>
          <a:p>
            <a:r>
              <a:rPr lang="pt-BR" altLang="en-US" b="1">
                <a:ln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Sempre usar tab ao selecionar pasta</a:t>
            </a:r>
            <a:endParaRPr lang="pt-BR" altLang="en-US" b="1">
              <a:ln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altLang="en-US" b="1">
                <a:ln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cd -&gt; para entrar na pasta</a:t>
            </a:r>
            <a:endParaRPr lang="pt-BR" altLang="en-US" b="1">
              <a:ln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altLang="en-US" b="1">
                <a:solidFill>
                  <a:srgbClr val="FF0000"/>
                </a:solidFill>
              </a:rPr>
              <a:t>cd .\Documents\</a:t>
            </a:r>
            <a:endParaRPr lang="pt-BR" altLang="en-US" b="1">
              <a:solidFill>
                <a:srgbClr val="FF0000"/>
              </a:solidFill>
            </a:endParaRPr>
          </a:p>
          <a:p>
            <a:endParaRPr lang="pt-BR" altLang="en-US" b="1">
              <a:solidFill>
                <a:srgbClr val="FF0000"/>
              </a:solidFill>
            </a:endParaRPr>
          </a:p>
          <a:p>
            <a:r>
              <a:rPr lang="pt-BR" altLang="en-US" b="1">
                <a:solidFill>
                  <a:srgbClr val="FF0000"/>
                </a:solidFill>
              </a:rPr>
              <a:t>ls -&gt; </a:t>
            </a:r>
            <a:r>
              <a:rPr lang="pt-BR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listar novamente</a:t>
            </a:r>
            <a:endParaRPr lang="pt-BR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altLang="en-US" b="1">
                <a:solidFill>
                  <a:srgbClr val="FF0000"/>
                </a:solidFill>
              </a:rPr>
              <a:t>mkdir </a:t>
            </a:r>
            <a:r>
              <a:rPr lang="pt-BR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projeto -&gt; cria pasta</a:t>
            </a:r>
            <a:endParaRPr lang="pt-BR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altLang="en-US" b="1">
              <a:solidFill>
                <a:srgbClr val="FF0000"/>
              </a:solidFill>
            </a:endParaRPr>
          </a:p>
          <a:p>
            <a:r>
              <a:rPr lang="pt-BR" altLang="en-US" b="1">
                <a:solidFill>
                  <a:srgbClr val="FF0000"/>
                </a:solidFill>
              </a:rPr>
              <a:t>ls -&gt; lista -&gt; </a:t>
            </a:r>
            <a:r>
              <a:rPr lang="pt-BR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procurar nome da pasta</a:t>
            </a:r>
            <a:r>
              <a:rPr lang="pt-BR" altLang="en-US" b="1">
                <a:solidFill>
                  <a:srgbClr val="FF0000"/>
                </a:solidFill>
              </a:rPr>
              <a:t> </a:t>
            </a:r>
            <a:r>
              <a:rPr lang="pt-BR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projeto</a:t>
            </a:r>
            <a:endParaRPr lang="pt-BR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alt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Sempre usar tab ao selecionar pasta</a:t>
            </a:r>
            <a:endParaRPr lang="pt-BR" alt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alt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cd -&gt; para entrar na pasta</a:t>
            </a:r>
            <a:endParaRPr lang="pt-BR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 .\projeto\</a:t>
            </a:r>
            <a:endParaRPr lang="pt-BR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entrar vscode</a:t>
            </a:r>
            <a:endParaRPr lang="pt-BR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projeto&gt; code .</a:t>
            </a:r>
            <a:endParaRPr lang="pt-BR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9340" y="922655"/>
            <a:ext cx="5921375" cy="5901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WPS Presentation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  <vt:lpstr>Acessando a pasta com comandos no terminal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RafaelDev</dc:creator>
  <cp:lastModifiedBy>RafaelDev</cp:lastModifiedBy>
  <cp:revision>5</cp:revision>
  <dcterms:created xsi:type="dcterms:W3CDTF">2024-03-07T11:19:13Z</dcterms:created>
  <dcterms:modified xsi:type="dcterms:W3CDTF">2024-03-07T12:47:38Z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636ACB2750054D8AAD49F24D7266E052_11</vt:lpwstr>
  </property>
</Properties>
</file>