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champ.com/watch/69ifDQTPfM7" TargetMode="External"/><Relationship Id="rId2" Type="http://schemas.openxmlformats.org/officeDocument/2006/relationships/hyperlink" Target="https://github.com/Rafaelreis88/Maro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AAE29-CBA8-49CF-92AF-6C1DEF6C8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PROGAMAÇÃO</a:t>
            </a:r>
            <a:br>
              <a:rPr lang="pt-BR" dirty="0"/>
            </a:br>
            <a:r>
              <a:rPr lang="pt-BR" sz="1400" dirty="0"/>
              <a:t>PROFESSOER MARCOS ROBERTO DE MORAIS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59BE9-8C7E-4E3B-98A5-DE9134BBB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+mj-lt"/>
              </a:rPr>
              <a:t>ALAN FERNANDO RODRIGUES DA SILVA</a:t>
            </a:r>
          </a:p>
          <a:p>
            <a:r>
              <a:rPr lang="pt-BR" b="1" i="0" dirty="0">
                <a:solidFill>
                  <a:schemeClr val="bg1"/>
                </a:solidFill>
                <a:effectLst/>
                <a:latin typeface="+mj-lt"/>
              </a:rPr>
              <a:t>RAFAEL DA SILVA DOS REIS</a:t>
            </a:r>
          </a:p>
          <a:p>
            <a:r>
              <a:rPr lang="pt-BR" b="1" dirty="0">
                <a:solidFill>
                  <a:schemeClr val="bg1"/>
                </a:solidFill>
                <a:latin typeface="+mj-lt"/>
              </a:rPr>
              <a:t>STHEFANE CRISTINA CHIANCA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78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BC6B1-913C-4B4C-91E4-5A8BF3EC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50135"/>
            <a:ext cx="8534400" cy="142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case 2 é para sair do programa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19D169-380F-417F-900F-46DF2E0611D3}"/>
              </a:ext>
            </a:extLst>
          </p:cNvPr>
          <p:cNvSpPr txBox="1"/>
          <p:nvPr/>
        </p:nvSpPr>
        <p:spPr>
          <a:xfrm>
            <a:off x="684212" y="1443841"/>
            <a:ext cx="26650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case 2:</a:t>
            </a:r>
          </a:p>
          <a:p>
            <a:r>
              <a:rPr lang="en-US" dirty="0"/>
              <a:t>    exit(1);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}while(op!=2);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5159BA-C099-4832-8D39-9D1BA578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04" y="2696901"/>
            <a:ext cx="6564132" cy="36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8215-38E3-4BF4-971A-EF289D9B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044579" cy="887820"/>
          </a:xfrm>
        </p:spPr>
        <p:txBody>
          <a:bodyPr/>
          <a:lstStyle/>
          <a:p>
            <a:r>
              <a:rPr lang="pt-BR" dirty="0"/>
              <a:t>PROJETO CONTA BANCARIA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2831CF-035C-4F27-BE26-42C3CBBA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231" y="2956048"/>
            <a:ext cx="8566114" cy="1429882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Crie um programa que permita gravar as informações de um cliente e de uma conta (memória). Uma vez aberta a conta, faça no programa uma simulação de operações de depósito, saque, e exibição de saldo.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97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947D45-088B-421A-849F-18F0D92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19691"/>
            <a:ext cx="8534400" cy="887819"/>
          </a:xfrm>
        </p:spPr>
        <p:txBody>
          <a:bodyPr/>
          <a:lstStyle/>
          <a:p>
            <a:r>
              <a:rPr lang="pt-BR" dirty="0"/>
              <a:t>Essa é a tela inicial do nosso projeto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106C88-4375-4CD3-9BED-D0D4609B5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0"/>
          <a:stretch/>
        </p:blipFill>
        <p:spPr>
          <a:xfrm>
            <a:off x="2685327" y="1678329"/>
            <a:ext cx="7654724" cy="40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C12DF-9453-4C71-8598-E8832318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08009"/>
            <a:ext cx="8534400" cy="1073552"/>
          </a:xfrm>
        </p:spPr>
        <p:txBody>
          <a:bodyPr/>
          <a:lstStyle/>
          <a:p>
            <a:r>
              <a:rPr lang="pt-BR" dirty="0"/>
              <a:t>E o código a seguir mostra como foi desenvolvido.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69FA38-A7AC-4C31-B129-2FD3A30DF1F2}"/>
              </a:ext>
            </a:extLst>
          </p:cNvPr>
          <p:cNvSpPr txBox="1"/>
          <p:nvPr/>
        </p:nvSpPr>
        <p:spPr>
          <a:xfrm>
            <a:off x="1465678" y="1481561"/>
            <a:ext cx="60998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r>
              <a:rPr lang="pt-BR" dirty="0"/>
              <a:t>   system("color 1F");</a:t>
            </a:r>
          </a:p>
          <a:p>
            <a:r>
              <a:rPr lang="pt-BR" dirty="0"/>
              <a:t>   </a:t>
            </a:r>
            <a:r>
              <a:rPr lang="pt-BR" dirty="0" err="1"/>
              <a:t>accounts</a:t>
            </a:r>
            <a:r>
              <a:rPr lang="pt-BR" dirty="0"/>
              <a:t> acc1;</a:t>
            </a:r>
          </a:p>
          <a:p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opc</a:t>
            </a:r>
            <a:r>
              <a:rPr lang="pt-BR" dirty="0"/>
              <a:t>;</a:t>
            </a:r>
          </a:p>
          <a:p>
            <a:r>
              <a:rPr lang="pt-BR" dirty="0"/>
              <a:t>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dep,saq</a:t>
            </a:r>
            <a:r>
              <a:rPr lang="pt-BR" dirty="0"/>
              <a:t>;</a:t>
            </a:r>
          </a:p>
          <a:p>
            <a:r>
              <a:rPr lang="pt-BR" dirty="0"/>
              <a:t>   acc1.balance=0;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("| CADASTRO FATEC BANK |\n\n");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("Digite seu nome: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("%[^\n]s", acc1.clientes.name);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nDigite</a:t>
            </a:r>
            <a:r>
              <a:rPr lang="pt-BR" dirty="0"/>
              <a:t> seu CPF: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("%d",&amp;acc1.clientes.cpf);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nDigite</a:t>
            </a:r>
            <a:r>
              <a:rPr lang="pt-BR" dirty="0"/>
              <a:t> o numero da conta: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("%d",&amp;acc1.acc_id);</a:t>
            </a:r>
          </a:p>
          <a:p>
            <a:r>
              <a:rPr lang="pt-BR" dirty="0"/>
              <a:t>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0646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230DD-1691-49B6-813E-4F60AF4E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56" y="79744"/>
            <a:ext cx="8534400" cy="1313121"/>
          </a:xfrm>
        </p:spPr>
        <p:txBody>
          <a:bodyPr/>
          <a:lstStyle/>
          <a:p>
            <a:r>
              <a:rPr lang="pt-BR" dirty="0"/>
              <a:t>Para a tela do menu principal foi elaborado o código abaixo: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E9BA3C-C21E-4BFB-A885-02F79DB27CCE}"/>
              </a:ext>
            </a:extLst>
          </p:cNvPr>
          <p:cNvSpPr txBox="1"/>
          <p:nvPr/>
        </p:nvSpPr>
        <p:spPr>
          <a:xfrm>
            <a:off x="746937" y="995618"/>
            <a:ext cx="61084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do{</a:t>
            </a:r>
          </a:p>
          <a:p>
            <a:r>
              <a:rPr lang="pt-BR" dirty="0"/>
              <a:t>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("| FATEC BANK |\n\</a:t>
            </a:r>
            <a:r>
              <a:rPr lang="pt-BR" dirty="0" err="1"/>
              <a:t>nOla</a:t>
            </a:r>
            <a:r>
              <a:rPr lang="pt-BR" dirty="0"/>
              <a:t>,%s\n\</a:t>
            </a:r>
            <a:r>
              <a:rPr lang="pt-BR" dirty="0" err="1"/>
              <a:t>nSeu</a:t>
            </a:r>
            <a:r>
              <a:rPr lang="pt-BR" dirty="0"/>
              <a:t> Saldo Atual: R$ %2.f\n\n",acc1.clientes.name,acc1.balance);</a:t>
            </a:r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("1. Deposito\n2. Saque\n3. Sair\n\n\</a:t>
            </a:r>
            <a:r>
              <a:rPr lang="pt-BR" dirty="0" err="1"/>
              <a:t>nDigite</a:t>
            </a:r>
            <a:r>
              <a:rPr lang="pt-BR" dirty="0"/>
              <a:t> a </a:t>
            </a:r>
            <a:r>
              <a:rPr lang="pt-BR" dirty="0" err="1"/>
              <a:t>opcao</a:t>
            </a:r>
            <a:r>
              <a:rPr lang="pt-BR" dirty="0"/>
              <a:t> desejada: ");</a:t>
            </a:r>
          </a:p>
          <a:p>
            <a:r>
              <a:rPr lang="pt-BR" dirty="0"/>
              <a:t>    FILE*pointer = </a:t>
            </a:r>
            <a:r>
              <a:rPr lang="pt-BR" dirty="0" err="1"/>
              <a:t>fopen</a:t>
            </a:r>
            <a:r>
              <a:rPr lang="pt-BR" dirty="0"/>
              <a:t>("clientlist.</a:t>
            </a:r>
            <a:r>
              <a:rPr lang="pt-BR" dirty="0" err="1"/>
              <a:t>txt</a:t>
            </a:r>
            <a:r>
              <a:rPr lang="pt-BR" dirty="0"/>
              <a:t>","a+");</a:t>
            </a:r>
          </a:p>
          <a:p>
            <a:r>
              <a:rPr lang="pt-BR" dirty="0"/>
              <a:t>   </a:t>
            </a:r>
            <a:r>
              <a:rPr lang="pt-BR" dirty="0" err="1"/>
              <a:t>if</a:t>
            </a:r>
            <a:r>
              <a:rPr lang="pt-BR" dirty="0"/>
              <a:t>(pointer==NULL){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("ERRO, IMPOSSIVEL LOCALIZAR O ARQUIVO!");</a:t>
            </a:r>
          </a:p>
          <a:p>
            <a:r>
              <a:rPr lang="pt-BR" dirty="0"/>
              <a:t>   }</a:t>
            </a:r>
          </a:p>
          <a:p>
            <a:r>
              <a:rPr lang="pt-BR" dirty="0"/>
              <a:t>  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fprintf</a:t>
            </a:r>
            <a:r>
              <a:rPr lang="pt-BR" dirty="0"/>
              <a:t>(pointer, "Nome do cliente:%s\</a:t>
            </a:r>
            <a:r>
              <a:rPr lang="pt-BR" dirty="0" err="1"/>
              <a:t>nCPF</a:t>
            </a:r>
            <a:r>
              <a:rPr lang="pt-BR" dirty="0"/>
              <a:t>:%d\</a:t>
            </a:r>
            <a:r>
              <a:rPr lang="pt-BR" dirty="0" err="1"/>
              <a:t>nConta</a:t>
            </a:r>
            <a:r>
              <a:rPr lang="pt-BR" dirty="0"/>
              <a:t>:%d",acc1.clientes.name,acc1.clientes.cpf,acc1.acc_id);</a:t>
            </a:r>
          </a:p>
          <a:p>
            <a:r>
              <a:rPr lang="pt-BR" dirty="0"/>
              <a:t>   }</a:t>
            </a:r>
          </a:p>
          <a:p>
            <a:r>
              <a:rPr lang="pt-BR" dirty="0"/>
              <a:t>   </a:t>
            </a:r>
            <a:r>
              <a:rPr lang="pt-BR" dirty="0" err="1"/>
              <a:t>fclose</a:t>
            </a:r>
            <a:r>
              <a:rPr lang="pt-BR" dirty="0"/>
              <a:t>(pointer);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("%d",&amp;</a:t>
            </a:r>
            <a:r>
              <a:rPr lang="pt-BR" dirty="0" err="1"/>
              <a:t>opc</a:t>
            </a:r>
            <a:r>
              <a:rPr lang="pt-BR" dirty="0"/>
              <a:t>);</a:t>
            </a:r>
          </a:p>
          <a:p>
            <a:r>
              <a:rPr lang="pt-BR" dirty="0"/>
              <a:t>    switch(</a:t>
            </a:r>
            <a:r>
              <a:rPr lang="pt-BR" dirty="0" err="1"/>
              <a:t>opc</a:t>
            </a:r>
            <a:r>
              <a:rPr lang="pt-BR" dirty="0"/>
              <a:t>){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8906D8F-A007-494D-8214-A9AB4A49F39E}"/>
              </a:ext>
            </a:extLst>
          </p:cNvPr>
          <p:cNvSpPr txBox="1">
            <a:spLocks/>
          </p:cNvSpPr>
          <p:nvPr/>
        </p:nvSpPr>
        <p:spPr>
          <a:xfrm>
            <a:off x="7066922" y="1802218"/>
            <a:ext cx="4688076" cy="81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Ficando assim nossa tela: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470A386-0B37-409A-8DED-CE0EA9221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5"/>
          <a:stretch/>
        </p:blipFill>
        <p:spPr>
          <a:xfrm>
            <a:off x="6855341" y="3429000"/>
            <a:ext cx="5204379" cy="27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F374D-8C98-4448-9042-C87215F0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98722"/>
            <a:ext cx="8534400" cy="1334386"/>
          </a:xfrm>
        </p:spPr>
        <p:txBody>
          <a:bodyPr/>
          <a:lstStyle/>
          <a:p>
            <a:r>
              <a:rPr lang="pt-BR" dirty="0"/>
              <a:t>Nessa case 1, que seria a primeira opção, deposito, onde o usuário digita o valor desejado.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7A7D4A-2736-44C1-A2F9-E866AC5DE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4"/>
          <a:stretch/>
        </p:blipFill>
        <p:spPr>
          <a:xfrm>
            <a:off x="236292" y="1733108"/>
            <a:ext cx="5764923" cy="305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DBB23E-A366-4BE3-9B86-0BD451EEE685}"/>
              </a:ext>
            </a:extLst>
          </p:cNvPr>
          <p:cNvSpPr txBox="1"/>
          <p:nvPr/>
        </p:nvSpPr>
        <p:spPr>
          <a:xfrm>
            <a:off x="6001215" y="1913145"/>
            <a:ext cx="60998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    case 1:</a:t>
            </a:r>
          </a:p>
          <a:p>
            <a:r>
              <a:rPr lang="pt-BR" dirty="0"/>
              <a:t>    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("| DEPOSITO |\n\</a:t>
            </a:r>
            <a:r>
              <a:rPr lang="pt-BR" dirty="0" err="1"/>
              <a:t>nDigite</a:t>
            </a:r>
            <a:r>
              <a:rPr lang="pt-BR" dirty="0"/>
              <a:t> a quantidade que deseja depositar: ");</a:t>
            </a:r>
          </a:p>
          <a:p>
            <a:r>
              <a:rPr lang="pt-BR" dirty="0"/>
              <a:t>        </a:t>
            </a:r>
            <a:r>
              <a:rPr lang="pt-BR" dirty="0" err="1"/>
              <a:t>scanf</a:t>
            </a:r>
            <a:r>
              <a:rPr lang="pt-BR" dirty="0"/>
              <a:t>("%f",&amp;</a:t>
            </a:r>
            <a:r>
              <a:rPr lang="pt-BR" dirty="0" err="1"/>
              <a:t>dep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dep</a:t>
            </a:r>
            <a:r>
              <a:rPr lang="pt-BR" dirty="0"/>
              <a:t>&lt;0){</a:t>
            </a:r>
          </a:p>
          <a:p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("\n\7ERRO, O Valor a ser depositado deve ser maior que R$ 0.00\n");</a:t>
            </a:r>
          </a:p>
          <a:p>
            <a:r>
              <a:rPr lang="pt-BR" dirty="0"/>
              <a:t>            system("Pause");</a:t>
            </a:r>
          </a:p>
          <a:p>
            <a:endParaRPr lang="pt-BR" dirty="0"/>
          </a:p>
          <a:p>
            <a:r>
              <a:rPr lang="pt-BR" dirty="0"/>
              <a:t>        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 acc1.balance+=</a:t>
            </a:r>
            <a:r>
              <a:rPr lang="pt-BR" dirty="0" err="1"/>
              <a:t>dep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nDeposito</a:t>
            </a:r>
            <a:r>
              <a:rPr lang="pt-BR" dirty="0"/>
              <a:t> realizado com sucesso!\n");</a:t>
            </a:r>
          </a:p>
          <a:p>
            <a:r>
              <a:rPr lang="pt-BR" dirty="0"/>
              <a:t>            system("Pause");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break;</a:t>
            </a:r>
          </a:p>
        </p:txBody>
      </p:sp>
    </p:spTree>
    <p:extLst>
      <p:ext uri="{BB962C8B-B14F-4D97-AF65-F5344CB8AC3E}">
        <p14:creationId xmlns:p14="http://schemas.microsoft.com/office/powerpoint/2010/main" val="53342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5949F-90D4-4B51-8E60-3BFDA516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2998"/>
            <a:ext cx="8534400" cy="1164265"/>
          </a:xfrm>
        </p:spPr>
        <p:txBody>
          <a:bodyPr/>
          <a:lstStyle/>
          <a:p>
            <a:r>
              <a:rPr lang="pt-BR" dirty="0"/>
              <a:t>A case 2, saque, o usuário insere o valor que deseja sacar esse valor é retirado do saldo da conta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CB7362-C4A9-4587-9487-14274D6C8C57}"/>
              </a:ext>
            </a:extLst>
          </p:cNvPr>
          <p:cNvSpPr txBox="1"/>
          <p:nvPr/>
        </p:nvSpPr>
        <p:spPr>
          <a:xfrm>
            <a:off x="80088" y="1507263"/>
            <a:ext cx="61084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("| SAQUE |\n\</a:t>
            </a:r>
            <a:r>
              <a:rPr lang="pt-BR" dirty="0" err="1"/>
              <a:t>nDigite</a:t>
            </a:r>
            <a:r>
              <a:rPr lang="pt-BR" dirty="0"/>
              <a:t> a quantidade que deseja sacar: ");</a:t>
            </a:r>
          </a:p>
          <a:p>
            <a:r>
              <a:rPr lang="pt-BR" dirty="0"/>
              <a:t>        </a:t>
            </a:r>
            <a:r>
              <a:rPr lang="pt-BR" dirty="0" err="1"/>
              <a:t>scanf</a:t>
            </a:r>
            <a:r>
              <a:rPr lang="pt-BR" dirty="0"/>
              <a:t>("%f",&amp;</a:t>
            </a:r>
            <a:r>
              <a:rPr lang="pt-BR" dirty="0" err="1"/>
              <a:t>saq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saq</a:t>
            </a:r>
            <a:r>
              <a:rPr lang="pt-BR" dirty="0"/>
              <a:t>&gt;acc1.balance){</a:t>
            </a:r>
          </a:p>
          <a:p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("\n\7ERRO, Valor digitado </a:t>
            </a:r>
            <a:r>
              <a:rPr lang="pt-BR" dirty="0" err="1"/>
              <a:t>indisponivel</a:t>
            </a:r>
            <a:r>
              <a:rPr lang="pt-BR" dirty="0"/>
              <a:t> para saque!\n");</a:t>
            </a:r>
          </a:p>
          <a:p>
            <a:r>
              <a:rPr lang="pt-BR" dirty="0"/>
              <a:t>            system("Pause");</a:t>
            </a:r>
          </a:p>
          <a:p>
            <a:endParaRPr lang="pt-BR" dirty="0"/>
          </a:p>
          <a:p>
            <a:r>
              <a:rPr lang="pt-BR" dirty="0"/>
              <a:t>        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 acc1.balance-=</a:t>
            </a:r>
            <a:r>
              <a:rPr lang="pt-BR" dirty="0" err="1"/>
              <a:t>saq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nSaque</a:t>
            </a:r>
            <a:r>
              <a:rPr lang="pt-BR" dirty="0"/>
              <a:t> realizado com sucesso!\n");</a:t>
            </a:r>
          </a:p>
          <a:p>
            <a:r>
              <a:rPr lang="pt-BR" dirty="0"/>
              <a:t>            system("Pause");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break;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07B8CF-71EF-4D23-B327-F3FA42000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7"/>
          <a:stretch/>
        </p:blipFill>
        <p:spPr>
          <a:xfrm>
            <a:off x="5887761" y="3255898"/>
            <a:ext cx="6108404" cy="32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2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D9FC5-B330-4502-9760-8547BED6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41652"/>
            <a:ext cx="8534400" cy="1362919"/>
          </a:xfrm>
        </p:spPr>
        <p:txBody>
          <a:bodyPr/>
          <a:lstStyle/>
          <a:p>
            <a:r>
              <a:rPr lang="pt-BR" dirty="0"/>
              <a:t>A tela abaixo mostra como será mostrado o saldo na tela após o saque;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21327-14F7-46CF-9CB6-003D3E63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1"/>
          <a:stretch/>
        </p:blipFill>
        <p:spPr>
          <a:xfrm>
            <a:off x="1621465" y="1801739"/>
            <a:ext cx="8949070" cy="47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D0D0A-F1A2-4F0E-9461-56E2A227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366284"/>
          </a:xfrm>
        </p:spPr>
        <p:txBody>
          <a:bodyPr/>
          <a:lstStyle/>
          <a:p>
            <a:r>
              <a:rPr lang="pt-BR" dirty="0"/>
              <a:t>Já a case 3, será a opção de sair do programa.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E2B554-2CC0-47A6-AAB0-03A85EDACF39}"/>
              </a:ext>
            </a:extLst>
          </p:cNvPr>
          <p:cNvSpPr txBox="1"/>
          <p:nvPr/>
        </p:nvSpPr>
        <p:spPr>
          <a:xfrm>
            <a:off x="572644" y="1674674"/>
            <a:ext cx="6108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case 3:</a:t>
            </a:r>
          </a:p>
          <a:p>
            <a:r>
              <a:rPr lang="pt-BR" dirty="0"/>
              <a:t>        </a:t>
            </a:r>
            <a:r>
              <a:rPr lang="pt-BR" dirty="0" err="1"/>
              <a:t>exit</a:t>
            </a:r>
            <a:r>
              <a:rPr lang="pt-BR" dirty="0"/>
              <a:t>(1);</a:t>
            </a:r>
          </a:p>
          <a:p>
            <a:r>
              <a:rPr lang="pt-BR" dirty="0"/>
              <a:t>    default: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("\n\7Opcao invalida!\n");</a:t>
            </a:r>
          </a:p>
          <a:p>
            <a:endParaRPr lang="pt-BR" dirty="0"/>
          </a:p>
          <a:p>
            <a:r>
              <a:rPr lang="pt-BR" dirty="0"/>
              <a:t>    }}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opc</a:t>
            </a:r>
            <a:r>
              <a:rPr lang="pt-BR" dirty="0"/>
              <a:t>!=3);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B464BD-9D6F-4CE1-A7D2-24A7D56F1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6"/>
          <a:stretch/>
        </p:blipFill>
        <p:spPr>
          <a:xfrm>
            <a:off x="4951412" y="2754775"/>
            <a:ext cx="7138322" cy="39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E535D4-4A5B-47E9-AD68-E67C694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CONSIDERAÇÕES </a:t>
            </a:r>
            <a:r>
              <a:rPr lang="pt-BR" sz="4000" dirty="0" err="1"/>
              <a:t>FInais</a:t>
            </a:r>
            <a:endParaRPr lang="pt-BR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651AA-3D4E-4FD9-8714-7CC46FD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Para o desenvolvimento desse projetos colocamos em pratica o conteúdo dado em aula, durante o semestre, utilizamos a Linguagem de Programação C, como solicitado,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 fizemos da melhor forma o desenvolvimento desses projetos.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hlinkClick r:id="rId2"/>
              </a:rPr>
              <a:t>https://github.com/Rafaelreis88/Maromo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https://clipchamp.com/watch/69ifDQTPfM7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6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D4122-90E9-4147-94CD-4CE81D00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1779"/>
            <a:ext cx="8534400" cy="1507067"/>
          </a:xfrm>
        </p:spPr>
        <p:txBody>
          <a:bodyPr/>
          <a:lstStyle/>
          <a:p>
            <a:r>
              <a:rPr lang="pt-BR" dirty="0"/>
              <a:t>PROJETO VESTIBULAR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0CA69-93F5-4E72-AAA4-FD5E6336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4359"/>
            <a:ext cx="8534400" cy="3615267"/>
          </a:xfrm>
        </p:spPr>
        <p:txBody>
          <a:bodyPr/>
          <a:lstStyle/>
          <a:p>
            <a:r>
              <a:rPr lang="pt-BR" b="0" i="0" dirty="0">
                <a:effectLst/>
              </a:rPr>
              <a:t>A Fatec Arthur de Azevedo, por determinação do Centro Paula Souza, e principalmente motivado pela pandemia do Covid-19, precisará realizar o vestibular de inverno online.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2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A4D61-3EC2-4356-BB97-7CE95C5D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03" y="292395"/>
            <a:ext cx="8534400" cy="1240995"/>
          </a:xfrm>
        </p:spPr>
        <p:txBody>
          <a:bodyPr/>
          <a:lstStyle/>
          <a:p>
            <a:r>
              <a:rPr lang="pt-BR" dirty="0"/>
              <a:t>Nessa primeira parte de </a:t>
            </a:r>
            <a:r>
              <a:rPr lang="pt-BR" dirty="0" err="1"/>
              <a:t>Codigo</a:t>
            </a:r>
            <a:r>
              <a:rPr lang="pt-BR" dirty="0"/>
              <a:t> desenvolvido mostra como será a tela inicial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99E7F-C78A-4A95-9367-CABE1B3DCA1E}"/>
              </a:ext>
            </a:extLst>
          </p:cNvPr>
          <p:cNvSpPr txBox="1"/>
          <p:nvPr/>
        </p:nvSpPr>
        <p:spPr>
          <a:xfrm>
            <a:off x="741102" y="1629084"/>
            <a:ext cx="10146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system("color 1F");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op,corretas,por</a:t>
            </a:r>
            <a:r>
              <a:rPr lang="pt-BR" dirty="0"/>
              <a:t>;</a:t>
            </a:r>
          </a:p>
          <a:p>
            <a:r>
              <a:rPr lang="pt-BR" dirty="0"/>
              <a:t>    do{</a:t>
            </a:r>
          </a:p>
          <a:p>
            <a:r>
              <a:rPr lang="pt-BR" dirty="0"/>
              <a:t>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 alunos aluno;</a:t>
            </a:r>
          </a:p>
          <a:p>
            <a:r>
              <a:rPr lang="pt-BR" dirty="0"/>
              <a:t>    char gabarito[51]={'a','b','c','d','e','e','d','c','b','a','a','b','c','d','e','e','d','c','b','a','a','b','c','d','e','e','d','c','b','a','a','b','c','d','e','e','d','c','b','a','a','b','c','d','e','e','d','c','b','a','\0'};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("| VESTIBULAR FATEC |\n\n\n1. </a:t>
            </a:r>
            <a:r>
              <a:rPr lang="pt-BR" dirty="0" err="1"/>
              <a:t>Comecar</a:t>
            </a:r>
            <a:r>
              <a:rPr lang="pt-BR" dirty="0"/>
              <a:t> Prova\n2. Sair\n\</a:t>
            </a:r>
            <a:r>
              <a:rPr lang="pt-BR" dirty="0" err="1"/>
              <a:t>nDigite</a:t>
            </a:r>
            <a:r>
              <a:rPr lang="pt-BR" dirty="0"/>
              <a:t> uma </a:t>
            </a:r>
            <a:r>
              <a:rPr lang="pt-BR" dirty="0" err="1"/>
              <a:t>opcao</a:t>
            </a:r>
            <a:r>
              <a:rPr lang="pt-BR" dirty="0"/>
              <a:t>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("%d",&amp;</a:t>
            </a:r>
            <a:r>
              <a:rPr lang="pt-BR" dirty="0" err="1"/>
              <a:t>op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fflush</a:t>
            </a:r>
            <a:r>
              <a:rPr lang="pt-BR" dirty="0"/>
              <a:t>(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r>
              <a:rPr lang="pt-BR" dirty="0"/>
              <a:t>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 switch(</a:t>
            </a:r>
            <a:r>
              <a:rPr lang="pt-BR" dirty="0" err="1"/>
              <a:t>op</a:t>
            </a:r>
            <a:r>
              <a:rPr lang="pt-BR" dirty="0"/>
              <a:t>){</a:t>
            </a:r>
          </a:p>
        </p:txBody>
      </p:sp>
    </p:spTree>
    <p:extLst>
      <p:ext uri="{BB962C8B-B14F-4D97-AF65-F5344CB8AC3E}">
        <p14:creationId xmlns:p14="http://schemas.microsoft.com/office/powerpoint/2010/main" val="126405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AB05F-544F-4BD9-B512-16F0A760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43" y="4583025"/>
            <a:ext cx="8534400" cy="1507067"/>
          </a:xfrm>
        </p:spPr>
        <p:txBody>
          <a:bodyPr>
            <a:normAutofit/>
          </a:bodyPr>
          <a:lstStyle/>
          <a:p>
            <a:r>
              <a:rPr lang="pt-BR" sz="2000" cap="none" dirty="0">
                <a:solidFill>
                  <a:schemeClr val="bg2">
                    <a:lumMod val="75000"/>
                  </a:schemeClr>
                </a:solidFill>
              </a:rPr>
              <a:t>Ao executar a tela será apresentada assim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4AACC51-A5F2-4BA6-A190-717E6A400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9" b="4256"/>
          <a:stretch/>
        </p:blipFill>
        <p:spPr>
          <a:xfrm>
            <a:off x="1961597" y="204955"/>
            <a:ext cx="7799092" cy="4090600"/>
          </a:xfrm>
        </p:spPr>
      </p:pic>
    </p:spTree>
    <p:extLst>
      <p:ext uri="{BB962C8B-B14F-4D97-AF65-F5344CB8AC3E}">
        <p14:creationId xmlns:p14="http://schemas.microsoft.com/office/powerpoint/2010/main" val="85196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33FB7-AC5C-481D-80DE-9A875AB2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19986"/>
            <a:ext cx="8534400" cy="1153633"/>
          </a:xfrm>
        </p:spPr>
        <p:txBody>
          <a:bodyPr/>
          <a:lstStyle/>
          <a:p>
            <a:r>
              <a:rPr lang="pt-BR" dirty="0"/>
              <a:t>Na case1 o usuário digitara o Nome e o numero da matricula;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434FE6-1DEC-44B1-B943-8C3D7B1D827D}"/>
              </a:ext>
            </a:extLst>
          </p:cNvPr>
          <p:cNvSpPr txBox="1"/>
          <p:nvPr/>
        </p:nvSpPr>
        <p:spPr>
          <a:xfrm>
            <a:off x="684212" y="1573619"/>
            <a:ext cx="5089267" cy="262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case 1:</a:t>
            </a:r>
          </a:p>
          <a:p>
            <a:r>
              <a:rPr lang="pt-BR" dirty="0"/>
              <a:t>    corretas=0;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("Digite seu nome: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("%[^\n]s",&amp;</a:t>
            </a:r>
            <a:r>
              <a:rPr lang="pt-BR" dirty="0" err="1"/>
              <a:t>aluno.nome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fflush</a:t>
            </a:r>
            <a:r>
              <a:rPr lang="pt-BR" dirty="0"/>
              <a:t>(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nDigite</a:t>
            </a:r>
            <a:r>
              <a:rPr lang="pt-BR" dirty="0"/>
              <a:t> o numero da matricula: ");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("%d",&amp;</a:t>
            </a:r>
            <a:r>
              <a:rPr lang="pt-BR" dirty="0" err="1"/>
              <a:t>aluno.num_alu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fflush</a:t>
            </a:r>
            <a:r>
              <a:rPr lang="pt-BR" dirty="0"/>
              <a:t>(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r>
              <a:rPr lang="pt-BR" dirty="0"/>
              <a:t>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4BCD12-0F4B-4543-808D-A78CA9A1D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28"/>
          <a:stretch/>
        </p:blipFill>
        <p:spPr>
          <a:xfrm>
            <a:off x="6096000" y="3264059"/>
            <a:ext cx="5802775" cy="30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15633-CB30-45FC-A3C2-2076DF19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5" y="228440"/>
            <a:ext cx="8663027" cy="1270321"/>
          </a:xfrm>
        </p:spPr>
        <p:txBody>
          <a:bodyPr/>
          <a:lstStyle/>
          <a:p>
            <a:r>
              <a:rPr lang="pt-BR" dirty="0"/>
              <a:t>Logo o usuário dera colocar as resposta das questões, e usamos o código abaixo: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6CA4C0-028C-4BB2-A41E-51E2089D89F1}"/>
              </a:ext>
            </a:extLst>
          </p:cNvPr>
          <p:cNvSpPr txBox="1"/>
          <p:nvPr/>
        </p:nvSpPr>
        <p:spPr>
          <a:xfrm>
            <a:off x="555585" y="1783806"/>
            <a:ext cx="10625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i=0;i&lt;50;i++){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("| VESTIBULAR FATEC |\n\n");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</a:t>
            </a:r>
            <a:r>
              <a:rPr lang="pt-BR" dirty="0" err="1"/>
              <a:t>Questao</a:t>
            </a:r>
            <a:r>
              <a:rPr lang="pt-BR" dirty="0"/>
              <a:t> %d \</a:t>
            </a:r>
            <a:r>
              <a:rPr lang="pt-BR" dirty="0" err="1"/>
              <a:t>nDigite</a:t>
            </a:r>
            <a:r>
              <a:rPr lang="pt-BR" dirty="0"/>
              <a:t> a resposta: ",i+1);</a:t>
            </a:r>
          </a:p>
          <a:p>
            <a:r>
              <a:rPr lang="pt-BR" dirty="0"/>
              <a:t>        </a:t>
            </a:r>
            <a:r>
              <a:rPr lang="pt-BR" dirty="0" err="1"/>
              <a:t>scanf</a:t>
            </a:r>
            <a:r>
              <a:rPr lang="pt-BR" dirty="0"/>
              <a:t>("%c",&amp;</a:t>
            </a:r>
            <a:r>
              <a:rPr lang="pt-BR" dirty="0" err="1"/>
              <a:t>aluno.respostas</a:t>
            </a:r>
            <a:r>
              <a:rPr lang="pt-BR" dirty="0"/>
              <a:t>[i]);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aluno.respostas</a:t>
            </a:r>
            <a:r>
              <a:rPr lang="pt-BR" dirty="0"/>
              <a:t>[i]!='a'&amp;&amp; </a:t>
            </a:r>
            <a:r>
              <a:rPr lang="pt-BR" dirty="0" err="1"/>
              <a:t>aluno.respostas</a:t>
            </a:r>
            <a:r>
              <a:rPr lang="pt-BR" dirty="0"/>
              <a:t>[i]!='b' &amp;&amp; </a:t>
            </a:r>
            <a:r>
              <a:rPr lang="pt-BR" dirty="0" err="1"/>
              <a:t>aluno.respostas</a:t>
            </a:r>
            <a:r>
              <a:rPr lang="pt-BR" dirty="0"/>
              <a:t>[i]!='c' &amp;&amp; </a:t>
            </a:r>
            <a:r>
              <a:rPr lang="pt-BR" dirty="0" err="1"/>
              <a:t>aluno.respostas</a:t>
            </a:r>
            <a:r>
              <a:rPr lang="pt-BR" dirty="0"/>
              <a:t>[i]!='d'&amp;&amp; </a:t>
            </a:r>
            <a:r>
              <a:rPr lang="pt-BR" dirty="0" err="1"/>
              <a:t>aluno.respostas</a:t>
            </a:r>
            <a:r>
              <a:rPr lang="pt-BR" dirty="0"/>
              <a:t>[i]!='e'){</a:t>
            </a:r>
          </a:p>
          <a:p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("\n\7ERRO, A resposta digitada </a:t>
            </a:r>
            <a:r>
              <a:rPr lang="pt-BR" dirty="0" err="1"/>
              <a:t>nao</a:t>
            </a:r>
            <a:r>
              <a:rPr lang="pt-BR" dirty="0"/>
              <a:t> deve ser diferente de (</a:t>
            </a:r>
            <a:r>
              <a:rPr lang="pt-BR" dirty="0" err="1"/>
              <a:t>a,b,c,d,e</a:t>
            </a:r>
            <a:r>
              <a:rPr lang="pt-BR" dirty="0"/>
              <a:t>)\n\n");</a:t>
            </a:r>
          </a:p>
          <a:p>
            <a:r>
              <a:rPr lang="pt-BR" dirty="0"/>
              <a:t>            i-=1;</a:t>
            </a:r>
          </a:p>
          <a:p>
            <a:r>
              <a:rPr lang="pt-BR" dirty="0"/>
              <a:t>        system("pause");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</a:t>
            </a:r>
            <a:r>
              <a:rPr lang="pt-BR" dirty="0" err="1"/>
              <a:t>fflush</a:t>
            </a:r>
            <a:r>
              <a:rPr lang="pt-BR" dirty="0"/>
              <a:t>(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r>
              <a:rPr lang="pt-BR" dirty="0"/>
              <a:t>        system("</a:t>
            </a:r>
            <a:r>
              <a:rPr lang="pt-BR" dirty="0" err="1"/>
              <a:t>cls</a:t>
            </a:r>
            <a:r>
              <a:rPr lang="pt-BR" dirty="0"/>
              <a:t>");</a:t>
            </a:r>
          </a:p>
          <a:p>
            <a:r>
              <a:rPr lang="pt-B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121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C343B8-13A8-46DE-B6F9-22B5AA380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2"/>
          <a:stretch/>
        </p:blipFill>
        <p:spPr>
          <a:xfrm>
            <a:off x="415587" y="358294"/>
            <a:ext cx="7079490" cy="377386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802A6-9F95-40BB-844D-889FF468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77" y="3429000"/>
            <a:ext cx="4419171" cy="3575884"/>
          </a:xfrm>
        </p:spPr>
        <p:txBody>
          <a:bodyPr>
            <a:normAutofit/>
          </a:bodyPr>
          <a:lstStyle/>
          <a:p>
            <a:r>
              <a:rPr lang="pt-BR" dirty="0"/>
              <a:t>Quando digitada uma resposta diferente de </a:t>
            </a:r>
            <a:r>
              <a:rPr lang="pt-BR" dirty="0" err="1"/>
              <a:t>a;b;c;d;e</a:t>
            </a:r>
            <a:r>
              <a:rPr lang="pt-BR" dirty="0"/>
              <a:t>, o programa da um aviso de erro.</a:t>
            </a:r>
          </a:p>
        </p:txBody>
      </p:sp>
    </p:spTree>
    <p:extLst>
      <p:ext uri="{BB962C8B-B14F-4D97-AF65-F5344CB8AC3E}">
        <p14:creationId xmlns:p14="http://schemas.microsoft.com/office/powerpoint/2010/main" val="206790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FBC23-A01E-4438-8061-59E98C2E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29" y="1592731"/>
            <a:ext cx="4804072" cy="1511568"/>
          </a:xfrm>
        </p:spPr>
        <p:txBody>
          <a:bodyPr/>
          <a:lstStyle/>
          <a:p>
            <a:r>
              <a:rPr lang="pt-BR" dirty="0"/>
              <a:t>Respondendo as questões no final será exibido a quantidade de respostas acertadas.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9FB892-0F6B-46AE-858B-08C81D6E0636}"/>
              </a:ext>
            </a:extLst>
          </p:cNvPr>
          <p:cNvSpPr txBox="1"/>
          <p:nvPr/>
        </p:nvSpPr>
        <p:spPr>
          <a:xfrm>
            <a:off x="5029201" y="335845"/>
            <a:ext cx="765544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j=0;j&lt;50;j++){</a:t>
            </a:r>
          </a:p>
          <a:p>
            <a:r>
              <a:rPr lang="pt-BR" dirty="0"/>
              <a:t>    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aluno.respostas</a:t>
            </a:r>
            <a:r>
              <a:rPr lang="pt-BR" dirty="0"/>
              <a:t>[j]==gabarito[j]){</a:t>
            </a:r>
          </a:p>
          <a:p>
            <a:r>
              <a:rPr lang="pt-BR" dirty="0"/>
              <a:t>                    corretas+=1;</a:t>
            </a:r>
          </a:p>
          <a:p>
            <a:r>
              <a:rPr lang="pt-BR" dirty="0"/>
              <a:t>                }}</a:t>
            </a:r>
          </a:p>
          <a:p>
            <a:r>
              <a:rPr lang="pt-BR" dirty="0"/>
              <a:t>        por=corretas*0.50;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("| VESTIBULAR FATEC |\n\n");</a:t>
            </a:r>
          </a:p>
          <a:p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("Numero da Matricula: %d\n\</a:t>
            </a:r>
            <a:r>
              <a:rPr lang="pt-BR" dirty="0" err="1"/>
              <a:t>nQuestoes</a:t>
            </a:r>
            <a:r>
              <a:rPr lang="pt-BR" dirty="0"/>
              <a:t> Corretas: %d\n\n",</a:t>
            </a:r>
            <a:r>
              <a:rPr lang="pt-BR" dirty="0" err="1"/>
              <a:t>aluno.num_alu,corretas,por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FILE*pointer = </a:t>
            </a:r>
            <a:r>
              <a:rPr lang="pt-BR" dirty="0" err="1"/>
              <a:t>fopen</a:t>
            </a:r>
            <a:r>
              <a:rPr lang="pt-BR" dirty="0"/>
              <a:t>("aluno.</a:t>
            </a:r>
            <a:r>
              <a:rPr lang="pt-BR" dirty="0" err="1"/>
              <a:t>txt</a:t>
            </a:r>
            <a:r>
              <a:rPr lang="pt-BR" dirty="0"/>
              <a:t>","a+");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(pointer==NULL){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("ERRO, IMPOSSIVEL LOCALIZAR O ARQUIVO!");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fprintf</a:t>
            </a:r>
            <a:r>
              <a:rPr lang="pt-BR" dirty="0"/>
              <a:t>(pointer, "%s  %d  %d\n",</a:t>
            </a:r>
            <a:r>
              <a:rPr lang="pt-BR" dirty="0" err="1"/>
              <a:t>aluno.nome,aluno.num_alu,corretas</a:t>
            </a:r>
            <a:r>
              <a:rPr lang="pt-BR" dirty="0"/>
              <a:t>);</a:t>
            </a:r>
          </a:p>
          <a:p>
            <a:r>
              <a:rPr lang="pt-BR" dirty="0"/>
              <a:t>   }</a:t>
            </a:r>
          </a:p>
          <a:p>
            <a:r>
              <a:rPr lang="pt-BR" dirty="0"/>
              <a:t>    </a:t>
            </a:r>
            <a:r>
              <a:rPr lang="pt-BR" dirty="0" err="1"/>
              <a:t>fclose</a:t>
            </a:r>
            <a:r>
              <a:rPr lang="pt-BR" dirty="0"/>
              <a:t>(pointer);</a:t>
            </a:r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endParaRPr lang="pt-BR" dirty="0"/>
          </a:p>
          <a:p>
            <a:r>
              <a:rPr lang="pt-BR" dirty="0"/>
              <a:t>    break;</a:t>
            </a:r>
          </a:p>
        </p:txBody>
      </p:sp>
    </p:spTree>
    <p:extLst>
      <p:ext uri="{BB962C8B-B14F-4D97-AF65-F5344CB8AC3E}">
        <p14:creationId xmlns:p14="http://schemas.microsoft.com/office/powerpoint/2010/main" val="291817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C40F26-08AF-46B8-A1AE-3201B6A9D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6"/>
          <a:stretch/>
        </p:blipFill>
        <p:spPr>
          <a:xfrm>
            <a:off x="1500554" y="786117"/>
            <a:ext cx="919089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109086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1413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Fatia</vt:lpstr>
      <vt:lpstr>LINGUAGEM DE PROGAMAÇÃO PROFESSOER MARCOS ROBERTO DE MORAIS</vt:lpstr>
      <vt:lpstr>PROJETO VESTIBULAR</vt:lpstr>
      <vt:lpstr>Apresentação do PowerPoint</vt:lpstr>
      <vt:lpstr>Ao executar a tela será apresentada assim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CONTA BANCARIA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PROGAMAÇÃO PROFESSOER MARCOS ROBERTO DE MORAIS</dc:title>
  <dc:creator>STHEFANE CHIANCA</dc:creator>
  <cp:lastModifiedBy>RAFAEL DA SILVA DOS REIS</cp:lastModifiedBy>
  <cp:revision>2</cp:revision>
  <dcterms:created xsi:type="dcterms:W3CDTF">2021-06-05T22:05:32Z</dcterms:created>
  <dcterms:modified xsi:type="dcterms:W3CDTF">2021-06-06T01:44:15Z</dcterms:modified>
</cp:coreProperties>
</file>