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Kcpk01IL6ksq2AV81Jwji4T2x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4.gif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0279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66822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253360" y="788547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466821" y="812619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253360" y="786735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253361" y="4814167"/>
            <a:ext cx="2446333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2963" y="2582140"/>
            <a:ext cx="1400961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80278" y="812619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02963" y="3198535"/>
            <a:ext cx="1400961" cy="46250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pt-PT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PT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622960" y="979700"/>
            <a:ext cx="374935" cy="148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961994" y="1825019"/>
            <a:ext cx="714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952698" y="2712798"/>
            <a:ext cx="944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97895" y="2236306"/>
            <a:ext cx="1339442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997895" y="3060457"/>
            <a:ext cx="1339442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001596" y="3809983"/>
            <a:ext cx="1400961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750656" y="869065"/>
            <a:ext cx="1400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Devices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461006" y="1492552"/>
            <a:ext cx="2038299" cy="85128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88" y="1565809"/>
            <a:ext cx="691035" cy="7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7245056" y="1563989"/>
            <a:ext cx="901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1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182" y="1548265"/>
            <a:ext cx="275686" cy="27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216227" y="1925203"/>
            <a:ext cx="243595" cy="24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6710457" y="2044088"/>
            <a:ext cx="3642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304664" y="1960009"/>
            <a:ext cx="768340" cy="24249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481489" y="2466212"/>
            <a:ext cx="2038299" cy="851286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067" y="2556377"/>
            <a:ext cx="660982" cy="62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6723281" y="2961367"/>
            <a:ext cx="3513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229877" y="2530698"/>
            <a:ext cx="901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97511" y="2530698"/>
            <a:ext cx="281026" cy="2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204090" y="2909907"/>
            <a:ext cx="243595" cy="24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7316451" y="2898105"/>
            <a:ext cx="768340" cy="24249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6253361" y="4814167"/>
            <a:ext cx="1285860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212258" y="4440073"/>
            <a:ext cx="576757" cy="54736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371258" y="4573303"/>
            <a:ext cx="258755" cy="284112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33960" y="6619987"/>
            <a:ext cx="3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0759" y="4884803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8903905" y="81261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903905" y="801667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8903906" y="4838239"/>
            <a:ext cx="2446333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9401201" y="893137"/>
            <a:ext cx="1400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0125511" y="4841055"/>
            <a:ext cx="1213231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9862803" y="4464145"/>
            <a:ext cx="576757" cy="54736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0021803" y="4597375"/>
            <a:ext cx="258755" cy="284112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99645" y="4915397"/>
            <a:ext cx="352157" cy="32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0518" y="4888106"/>
            <a:ext cx="364497" cy="36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0468" y="1554504"/>
            <a:ext cx="1378235" cy="125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/>
        </p:nvSpPr>
        <p:spPr>
          <a:xfrm>
            <a:off x="9665015" y="2869983"/>
            <a:ext cx="104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9223300" y="3388767"/>
            <a:ext cx="1872570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9214895" y="3935023"/>
            <a:ext cx="1872570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924354" y="1661141"/>
            <a:ext cx="19305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Smart Switch App</a:t>
            </a:r>
            <a:endParaRPr/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6806" y="1606516"/>
            <a:ext cx="170031" cy="17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8491" y="2587919"/>
            <a:ext cx="170031" cy="17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/>
          <p:nvPr/>
        </p:nvSpPr>
        <p:spPr>
          <a:xfrm>
            <a:off x="834980" y="405315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16918" y="398996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16919" y="4435568"/>
            <a:ext cx="2446333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221468" y="440090"/>
            <a:ext cx="2074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 2 – Schedule</a:t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658" y="4512726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/>
          <p:nvPr/>
        </p:nvSpPr>
        <p:spPr>
          <a:xfrm>
            <a:off x="819226" y="4436273"/>
            <a:ext cx="1294996" cy="461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796765" y="4061474"/>
            <a:ext cx="576757" cy="547362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1966013" y="4193099"/>
            <a:ext cx="258755" cy="284112"/>
          </a:xfrm>
          <a:prstGeom prst="mathPlus">
            <a:avLst>
              <a:gd fmla="val 23520" name="adj1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125" y="4484573"/>
            <a:ext cx="364497" cy="36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/>
          <p:nvPr/>
        </p:nvSpPr>
        <p:spPr>
          <a:xfrm>
            <a:off x="1111985" y="2423328"/>
            <a:ext cx="1882445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182241" y="2405623"/>
            <a:ext cx="153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07:00 – 07:30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906306" y="578103"/>
            <a:ext cx="374935" cy="148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1034399" y="1935226"/>
            <a:ext cx="1447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Schedule:</a:t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1121861" y="2940432"/>
            <a:ext cx="1882444" cy="369332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239478" y="2938432"/>
            <a:ext cx="153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19:30 – 23:30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1121861" y="1202349"/>
            <a:ext cx="1872570" cy="46250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Schedule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3677458" y="446409"/>
            <a:ext cx="2446333" cy="446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659396" y="440090"/>
            <a:ext cx="2446333" cy="462508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659397" y="4476662"/>
            <a:ext cx="2464394" cy="46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890151" y="492172"/>
            <a:ext cx="2074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Device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136" y="4553820"/>
            <a:ext cx="352157" cy="32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/>
          <p:nvPr/>
        </p:nvSpPr>
        <p:spPr>
          <a:xfrm>
            <a:off x="3661704" y="4477367"/>
            <a:ext cx="1294996" cy="4618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639243" y="4102568"/>
            <a:ext cx="576757" cy="547362"/>
          </a:xfrm>
          <a:prstGeom prst="flowChartConnector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4798243" y="4228614"/>
            <a:ext cx="258755" cy="284112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3603" y="4525667"/>
            <a:ext cx="364497" cy="36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/>
          <p:nvPr/>
        </p:nvSpPr>
        <p:spPr>
          <a:xfrm>
            <a:off x="3748784" y="619197"/>
            <a:ext cx="374935" cy="148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3909708" y="2288208"/>
            <a:ext cx="1902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hold switch button for 3 seconds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775" y="1173383"/>
            <a:ext cx="1053698" cy="87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695821" y="2486196"/>
            <a:ext cx="243595" cy="24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718215" y="3004671"/>
            <a:ext cx="243595" cy="24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2023-03-01T10:37:24Z</dcterms:created>
  <dc:creator>Duarte Ribeiro Afonso Branco</dc:creator>
</cp:coreProperties>
</file>