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DcZCEz+Xff2Dq2Cbpu0B+i1p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68ee18f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68ee18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3.gif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80279" y="81261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466822" y="81261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261749" y="796936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466821" y="812619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253360" y="786735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253361" y="4814167"/>
            <a:ext cx="2446333" cy="46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2963" y="2582140"/>
            <a:ext cx="1400961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80278" y="812619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02963" y="3198535"/>
            <a:ext cx="1400961" cy="46250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0" i="0" lang="pt-PT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PT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622960" y="979700"/>
            <a:ext cx="374935" cy="148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961994" y="1825019"/>
            <a:ext cx="714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952698" y="2712798"/>
            <a:ext cx="944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97895" y="2236306"/>
            <a:ext cx="1339442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997895" y="3060457"/>
            <a:ext cx="1339442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001596" y="3809983"/>
            <a:ext cx="1400961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750656" y="869065"/>
            <a:ext cx="1400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Devices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461006" y="1492552"/>
            <a:ext cx="2038299" cy="85128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88" y="1565809"/>
            <a:ext cx="691035" cy="70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7245056" y="1563989"/>
            <a:ext cx="9018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1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182" y="1548265"/>
            <a:ext cx="275686" cy="27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216227" y="1925203"/>
            <a:ext cx="243595" cy="24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6710457" y="2044088"/>
            <a:ext cx="3642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304664" y="1960009"/>
            <a:ext cx="768340" cy="24249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481489" y="2466212"/>
            <a:ext cx="2038299" cy="851286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067" y="2556377"/>
            <a:ext cx="660982" cy="620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6723281" y="2961367"/>
            <a:ext cx="3513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229877" y="2530698"/>
            <a:ext cx="9018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97511" y="2530698"/>
            <a:ext cx="281026" cy="2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204090" y="2909907"/>
            <a:ext cx="243595" cy="24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7316451" y="2898105"/>
            <a:ext cx="768340" cy="24249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6253361" y="4814167"/>
            <a:ext cx="1285860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212258" y="4440073"/>
            <a:ext cx="576757" cy="54736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371258" y="4573303"/>
            <a:ext cx="258755" cy="284112"/>
          </a:xfrm>
          <a:prstGeom prst="mathPlus">
            <a:avLst>
              <a:gd fmla="val 23520" name="adj1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33960" y="6619987"/>
            <a:ext cx="3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60759" y="4884803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8903905" y="81261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903905" y="801667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8903906" y="4838239"/>
            <a:ext cx="2446333" cy="46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9401201" y="893137"/>
            <a:ext cx="1400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0125511" y="4841055"/>
            <a:ext cx="1213231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9862803" y="4464145"/>
            <a:ext cx="576757" cy="54736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0021803" y="4597375"/>
            <a:ext cx="258755" cy="284112"/>
          </a:xfrm>
          <a:prstGeom prst="mathPlus">
            <a:avLst>
              <a:gd fmla="val 23520" name="adj1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99645" y="4915397"/>
            <a:ext cx="352157" cy="32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00518" y="4888106"/>
            <a:ext cx="364497" cy="36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70468" y="1554504"/>
            <a:ext cx="1378235" cy="125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/>
        </p:nvSpPr>
        <p:spPr>
          <a:xfrm>
            <a:off x="9665015" y="2869983"/>
            <a:ext cx="104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9223300" y="3388767"/>
            <a:ext cx="1872570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9214895" y="3935023"/>
            <a:ext cx="1872570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924354" y="1661141"/>
            <a:ext cx="19305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Smart Switch App</a:t>
            </a:r>
            <a:endParaRPr/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66806" y="1606516"/>
            <a:ext cx="170031" cy="17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68491" y="2587919"/>
            <a:ext cx="170031" cy="17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4348606" y="3429000"/>
            <a:ext cx="115528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Forgot password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50" y="405325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100" y="3905075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136" y="5454370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834980" y="405315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816918" y="398996"/>
            <a:ext cx="2446200" cy="4626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16919" y="4435568"/>
            <a:ext cx="2446200" cy="46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1221468" y="440090"/>
            <a:ext cx="20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 2 – Schedule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2658" y="4512726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/>
          <p:nvPr/>
        </p:nvSpPr>
        <p:spPr>
          <a:xfrm>
            <a:off x="819226" y="4436273"/>
            <a:ext cx="12951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1796765" y="4061474"/>
            <a:ext cx="576900" cy="5475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1966013" y="4193099"/>
            <a:ext cx="258900" cy="284100"/>
          </a:xfrm>
          <a:prstGeom prst="mathPlus">
            <a:avLst>
              <a:gd fmla="val 23520" name="adj1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1125" y="4484573"/>
            <a:ext cx="364497" cy="36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/>
          <p:nvPr/>
        </p:nvSpPr>
        <p:spPr>
          <a:xfrm>
            <a:off x="1034399" y="2423328"/>
            <a:ext cx="20961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390681" y="2419808"/>
            <a:ext cx="15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07:00 – 07:30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906306" y="578103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1034399" y="1935226"/>
            <a:ext cx="144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Schedule: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1034399" y="2935926"/>
            <a:ext cx="2096100" cy="3693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433941" y="2935926"/>
            <a:ext cx="15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19:30 – 23:30</a:t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1121861" y="1202349"/>
            <a:ext cx="1872600" cy="4626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Schedule</a:t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3677458" y="44640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659396" y="440090"/>
            <a:ext cx="2446200" cy="4626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3659397" y="4476662"/>
            <a:ext cx="2464500" cy="46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3890151" y="492172"/>
            <a:ext cx="20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Device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136" y="4553820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/>
          <p:nvPr/>
        </p:nvSpPr>
        <p:spPr>
          <a:xfrm>
            <a:off x="3661704" y="4477367"/>
            <a:ext cx="12951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639243" y="4102568"/>
            <a:ext cx="576900" cy="547500"/>
          </a:xfrm>
          <a:prstGeom prst="flowChartConnector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798243" y="4228614"/>
            <a:ext cx="258900" cy="2841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3603" y="4525667"/>
            <a:ext cx="364497" cy="36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3748784" y="619197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3909708" y="2288208"/>
            <a:ext cx="19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hold switch button for 3 seconds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3775" y="1173383"/>
            <a:ext cx="1053698" cy="87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804838" y="2486196"/>
            <a:ext cx="243596" cy="24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812198" y="2998794"/>
            <a:ext cx="243596" cy="24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4562" y="3012385"/>
            <a:ext cx="442839" cy="23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2596" y="2498663"/>
            <a:ext cx="435407" cy="21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21f68ee18f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50" y="514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1f68ee18f1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450" y="514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1f68ee18f1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102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1f68ee18f1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0825" y="32309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2023-03-01T10:37:24Z</dcterms:created>
  <dc:creator>Duarte Ribeiro Afonso Branco</dc:creator>
</cp:coreProperties>
</file>