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RVscaZYZbh9JygoUkrXOUNfL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f7a16013c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1f7a1601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fa84943b5_1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1fa84943b5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f7a16013c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1f7a16013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f7a16013c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1f7a16013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3.gif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6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926048" y="142134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39505" y="142134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419389" y="6471924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095738" y="2273474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055374" y="3100875"/>
            <a:ext cx="94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137378" y="2647903"/>
            <a:ext cx="19941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7800000" dist="19050">
              <a:srgbClr val="00B0F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137377" y="3424335"/>
            <a:ext cx="19941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960" y="6619987"/>
            <a:ext cx="36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3448289" y="4421549"/>
            <a:ext cx="1435200" cy="4626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745847" y="1442681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99605" y="2278726"/>
            <a:ext cx="19356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991804" y="3674709"/>
            <a:ext cx="19356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241988" y="4835993"/>
            <a:ext cx="1435200" cy="4626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0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991790" y="4318620"/>
            <a:ext cx="19356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955468" y="4009507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991804" y="1948254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955468" y="3377662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991804" y="3008330"/>
            <a:ext cx="19356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924565" y="2695028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Name: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69183" y="1343040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8769172" y="1380043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022930" y="2216089"/>
            <a:ext cx="19356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9015129" y="3612071"/>
            <a:ext cx="19356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265313" y="4773355"/>
            <a:ext cx="1435200" cy="4626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1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9015115" y="4255983"/>
            <a:ext cx="19356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8978793" y="3946870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9015129" y="1885617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978793" y="3315025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9015129" y="2945692"/>
            <a:ext cx="19356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8947890" y="2632391"/>
            <a:ext cx="18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Name: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7027" y="1582800"/>
            <a:ext cx="307750" cy="3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8810" y="1363239"/>
            <a:ext cx="785989" cy="8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8769225" y="5235963"/>
            <a:ext cx="244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have an account? 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300" u="sng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700" u="sng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47575" y="1343038"/>
            <a:ext cx="2478600" cy="4545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18" name="Google Shape;118;p1"/>
          <p:cNvSpPr/>
          <p:nvPr/>
        </p:nvSpPr>
        <p:spPr>
          <a:xfrm>
            <a:off x="8903975" y="2327863"/>
            <a:ext cx="2157900" cy="2235300"/>
          </a:xfrm>
          <a:prstGeom prst="flowChartAlternateProcess">
            <a:avLst/>
          </a:prstGeom>
          <a:solidFill>
            <a:srgbClr val="CBEFF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8913390" y="2888469"/>
            <a:ext cx="21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P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User Name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8913395" y="3314707"/>
            <a:ext cx="215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for choosing our app!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4580" y="1516300"/>
            <a:ext cx="307750" cy="3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00" y="2713650"/>
            <a:ext cx="1994225" cy="226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9460" y="1516439"/>
            <a:ext cx="785989" cy="89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5485" y="1425876"/>
            <a:ext cx="785989" cy="8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>
            <a:off x="2925975" y="5038125"/>
            <a:ext cx="244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 an account? 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300" u="sng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Create a new account</a:t>
            </a:r>
            <a:endParaRPr b="0" i="0" sz="1700" u="sng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055371" y="1639477"/>
            <a:ext cx="14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Welcome!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745900" y="5298600"/>
            <a:ext cx="244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have an account? 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300" u="sng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700" u="sng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9265314" y="3943537"/>
            <a:ext cx="1435200" cy="46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23300" y="5973175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94775" y="519675"/>
            <a:ext cx="954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</a:t>
            </a:r>
            <a:r>
              <a:rPr b="1" i="0" lang="pt-PT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and create new account process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895125" y="5973175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5778325" y="5981225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8743625" y="5918538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6453639" y="1272995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6719313" y="3093332"/>
            <a:ext cx="4500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6688245" y="2707859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7177529" y="3090269"/>
            <a:ext cx="4500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7659578" y="3090269"/>
            <a:ext cx="4500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8123616" y="3090269"/>
            <a:ext cx="4500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959143" y="3928661"/>
            <a:ext cx="1435200" cy="4626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760" y="1406425"/>
            <a:ext cx="362275" cy="3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623" y="1326651"/>
            <a:ext cx="785989" cy="8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9320129" y="1312335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9573660" y="2504919"/>
            <a:ext cx="189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9476266" y="3258385"/>
            <a:ext cx="17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9558271" y="2805414"/>
            <a:ext cx="19941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9558270" y="3581846"/>
            <a:ext cx="19941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9837720" y="4312535"/>
            <a:ext cx="1435200" cy="4626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3398" y="1333139"/>
            <a:ext cx="785989" cy="8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3381286" y="125669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3641825" y="2474174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665740" y="2843478"/>
            <a:ext cx="19941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7800000" dist="19050">
              <a:srgbClr val="00B0F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3897227" y="3743024"/>
            <a:ext cx="1435200" cy="4626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code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860" y="1406425"/>
            <a:ext cx="362275" cy="3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723" y="1326651"/>
            <a:ext cx="785989" cy="8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808225" y="352050"/>
            <a:ext cx="954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Forgot your password process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3826238" y="5918400"/>
            <a:ext cx="16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453638" y="5918400"/>
            <a:ext cx="2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9663863" y="5918400"/>
            <a:ext cx="17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f7a16013c_0_76"/>
          <p:cNvSpPr/>
          <p:nvPr/>
        </p:nvSpPr>
        <p:spPr>
          <a:xfrm>
            <a:off x="836536" y="129582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1f7a16013c_0_76"/>
          <p:cNvSpPr/>
          <p:nvPr/>
        </p:nvSpPr>
        <p:spPr>
          <a:xfrm>
            <a:off x="836488" y="5227275"/>
            <a:ext cx="2446200" cy="5412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1f7a16013c_0_76"/>
          <p:cNvSpPr txBox="1"/>
          <p:nvPr/>
        </p:nvSpPr>
        <p:spPr>
          <a:xfrm>
            <a:off x="991721" y="1473602"/>
            <a:ext cx="14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My</a:t>
            </a:r>
            <a:r>
              <a:rPr b="0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1f7a16013c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413" y="5297771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1f7a16013c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587" y="2820985"/>
            <a:ext cx="718001" cy="7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1f7a16013c_0_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2701" y="5260125"/>
            <a:ext cx="475520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1f7a16013c_0_76"/>
          <p:cNvSpPr txBox="1"/>
          <p:nvPr/>
        </p:nvSpPr>
        <p:spPr>
          <a:xfrm>
            <a:off x="1093787" y="3673025"/>
            <a:ext cx="193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t-PT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Create your first device!</a:t>
            </a:r>
            <a:endParaRPr b="0" i="0" sz="16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1f7a16013c_0_76"/>
          <p:cNvSpPr/>
          <p:nvPr/>
        </p:nvSpPr>
        <p:spPr>
          <a:xfrm>
            <a:off x="3436861" y="129582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1f7a16013c_0_76"/>
          <p:cNvSpPr txBox="1"/>
          <p:nvPr/>
        </p:nvSpPr>
        <p:spPr>
          <a:xfrm>
            <a:off x="3890310" y="1473600"/>
            <a:ext cx="17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New Device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21f7a16013c_0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462" y="2479475"/>
            <a:ext cx="1401000" cy="1401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8" name="Google Shape;178;g21f7a16013c_0_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28035" y="1492563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f7a16013c_0_76"/>
          <p:cNvSpPr txBox="1"/>
          <p:nvPr/>
        </p:nvSpPr>
        <p:spPr>
          <a:xfrm>
            <a:off x="3708671" y="3980833"/>
            <a:ext cx="19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Please hold switch button for 3 seconds</a:t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1f7a16013c_0_76"/>
          <p:cNvSpPr/>
          <p:nvPr/>
        </p:nvSpPr>
        <p:spPr>
          <a:xfrm>
            <a:off x="6037186" y="129582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1f7a16013c_0_76"/>
          <p:cNvSpPr/>
          <p:nvPr/>
        </p:nvSpPr>
        <p:spPr>
          <a:xfrm>
            <a:off x="6263233" y="3343185"/>
            <a:ext cx="19941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1f7a16013c_0_76"/>
          <p:cNvSpPr txBox="1"/>
          <p:nvPr/>
        </p:nvSpPr>
        <p:spPr>
          <a:xfrm>
            <a:off x="6263233" y="2995325"/>
            <a:ext cx="12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name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1f7a16013c_0_76"/>
          <p:cNvSpPr/>
          <p:nvPr/>
        </p:nvSpPr>
        <p:spPr>
          <a:xfrm>
            <a:off x="6399588" y="4238637"/>
            <a:ext cx="17214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1f7a16013c_0_76"/>
          <p:cNvSpPr txBox="1"/>
          <p:nvPr/>
        </p:nvSpPr>
        <p:spPr>
          <a:xfrm>
            <a:off x="6263235" y="1473600"/>
            <a:ext cx="17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New Device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1f7a16013c_0_76"/>
          <p:cNvSpPr/>
          <p:nvPr/>
        </p:nvSpPr>
        <p:spPr>
          <a:xfrm>
            <a:off x="8909318" y="1295815"/>
            <a:ext cx="2446200" cy="4464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1f7a16013c_0_76"/>
          <p:cNvSpPr/>
          <p:nvPr/>
        </p:nvSpPr>
        <p:spPr>
          <a:xfrm>
            <a:off x="9358069" y="1427528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1f7a16013c_0_76"/>
          <p:cNvSpPr txBox="1"/>
          <p:nvPr/>
        </p:nvSpPr>
        <p:spPr>
          <a:xfrm>
            <a:off x="9044358" y="2015077"/>
            <a:ext cx="14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5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Name</a:t>
            </a:r>
            <a:endParaRPr b="1" i="0" sz="15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1f7a16013c_0_76"/>
          <p:cNvSpPr txBox="1"/>
          <p:nvPr/>
        </p:nvSpPr>
        <p:spPr>
          <a:xfrm>
            <a:off x="9044363" y="2479474"/>
            <a:ext cx="1475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time: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time: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1f7a16013c_0_76"/>
          <p:cNvSpPr txBox="1"/>
          <p:nvPr/>
        </p:nvSpPr>
        <p:spPr>
          <a:xfrm>
            <a:off x="9044362" y="1473600"/>
            <a:ext cx="1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New Schedule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1f7a16013c_0_76"/>
          <p:cNvSpPr/>
          <p:nvPr/>
        </p:nvSpPr>
        <p:spPr>
          <a:xfrm>
            <a:off x="9271713" y="4238637"/>
            <a:ext cx="17214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1f7a16013c_0_76"/>
          <p:cNvSpPr txBox="1"/>
          <p:nvPr/>
        </p:nvSpPr>
        <p:spPr>
          <a:xfrm>
            <a:off x="9910787" y="4974675"/>
            <a:ext cx="57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500" u="sng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endParaRPr b="1" i="0" sz="1500" u="sng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1f7a16013c_0_76"/>
          <p:cNvSpPr/>
          <p:nvPr/>
        </p:nvSpPr>
        <p:spPr>
          <a:xfrm>
            <a:off x="9958913" y="297173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1f7a16013c_0_76"/>
          <p:cNvSpPr/>
          <p:nvPr/>
        </p:nvSpPr>
        <p:spPr>
          <a:xfrm>
            <a:off x="10571288" y="297173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1f7a16013c_0_76"/>
          <p:cNvSpPr/>
          <p:nvPr/>
        </p:nvSpPr>
        <p:spPr>
          <a:xfrm>
            <a:off x="9958913" y="344798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1f7a16013c_0_76"/>
          <p:cNvSpPr/>
          <p:nvPr/>
        </p:nvSpPr>
        <p:spPr>
          <a:xfrm>
            <a:off x="10571288" y="344798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1f7a16013c_0_76"/>
          <p:cNvSpPr txBox="1"/>
          <p:nvPr/>
        </p:nvSpPr>
        <p:spPr>
          <a:xfrm>
            <a:off x="10386784" y="2973513"/>
            <a:ext cx="1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1f7a16013c_0_76"/>
          <p:cNvSpPr txBox="1"/>
          <p:nvPr/>
        </p:nvSpPr>
        <p:spPr>
          <a:xfrm>
            <a:off x="10358284" y="3417238"/>
            <a:ext cx="2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21f7a16013c_0_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0073" y="1316564"/>
            <a:ext cx="785989" cy="8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1f7a16013c_0_76"/>
          <p:cNvSpPr txBox="1"/>
          <p:nvPr/>
        </p:nvSpPr>
        <p:spPr>
          <a:xfrm>
            <a:off x="1093775" y="5898200"/>
            <a:ext cx="113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ZE                                                               10                     DIOGO                          11      R                                                             12 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1f7a16013c_0_76"/>
          <p:cNvSpPr txBox="1"/>
          <p:nvPr/>
        </p:nvSpPr>
        <p:spPr>
          <a:xfrm>
            <a:off x="808225" y="352050"/>
            <a:ext cx="954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of pairing the application with a device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9146780" y="154347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9582002" y="1629650"/>
            <a:ext cx="127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9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598648" y="154347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98625" y="5474979"/>
            <a:ext cx="2446200" cy="5412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3298430" y="154347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3393175" y="2204900"/>
            <a:ext cx="2237400" cy="475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753175" y="3338338"/>
            <a:ext cx="2038200" cy="5991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835725" y="3454493"/>
            <a:ext cx="12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766358" y="1835552"/>
            <a:ext cx="14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My</a:t>
            </a:r>
            <a:r>
              <a:rPr b="0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53175" y="2668350"/>
            <a:ext cx="2038200" cy="599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53184" y="2787733"/>
            <a:ext cx="9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53175" y="4008337"/>
            <a:ext cx="2038200" cy="5412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835737" y="4081494"/>
            <a:ext cx="9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0008" y="2321155"/>
            <a:ext cx="281027" cy="281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338169" y="2841693"/>
            <a:ext cx="350025" cy="281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276730" y="3483340"/>
            <a:ext cx="350025" cy="281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-593" r="0" t="-23684"/>
          <a:stretch/>
        </p:blipFill>
        <p:spPr>
          <a:xfrm rot="10800000">
            <a:off x="2275688" y="4125030"/>
            <a:ext cx="352100" cy="34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3517007" y="2250842"/>
            <a:ext cx="9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2237" y="2283127"/>
            <a:ext cx="648238" cy="3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/>
          <p:nvPr/>
        </p:nvSpPr>
        <p:spPr>
          <a:xfrm>
            <a:off x="3413263" y="2870750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3517007" y="2939150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3437787" y="4160375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3545282" y="4230900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1373" y="1623825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6301480" y="1552179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6396225" y="2213600"/>
            <a:ext cx="2237400" cy="475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520058" y="2259542"/>
            <a:ext cx="9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1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415238" y="2918550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6520057" y="2986963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416312" y="3545300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6520057" y="3623525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name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74423" y="1632525"/>
            <a:ext cx="362275" cy="3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39270" y="2291061"/>
            <a:ext cx="275686" cy="27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5251" y="2267474"/>
            <a:ext cx="648250" cy="322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86525" y="5545421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27800" y="4815750"/>
            <a:ext cx="475500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54813" y="5507775"/>
            <a:ext cx="475520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/>
          <p:nvPr/>
        </p:nvSpPr>
        <p:spPr>
          <a:xfrm>
            <a:off x="3437763" y="3515550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3493419" y="3583950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6415262" y="4160375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6520057" y="4228775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9241525" y="2204900"/>
            <a:ext cx="2237400" cy="475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8358" y="2321155"/>
            <a:ext cx="281027" cy="28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9365358" y="2250842"/>
            <a:ext cx="9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30587" y="2283127"/>
            <a:ext cx="648238" cy="3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/>
          <p:nvPr/>
        </p:nvSpPr>
        <p:spPr>
          <a:xfrm>
            <a:off x="9261613" y="2870750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9365357" y="2939150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9286137" y="4309150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9389882" y="4387375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19723" y="1623825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/>
          <p:nvPr/>
        </p:nvSpPr>
        <p:spPr>
          <a:xfrm>
            <a:off x="9286113" y="3589938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9389857" y="3658338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147175" y="1536875"/>
            <a:ext cx="2446200" cy="44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7"/>
          <p:cNvSpPr/>
          <p:nvPr/>
        </p:nvSpPr>
        <p:spPr>
          <a:xfrm>
            <a:off x="9251575" y="3158100"/>
            <a:ext cx="2217300" cy="1048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9304515" y="3217713"/>
            <a:ext cx="209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sure you want to delete this device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9243025" y="3826200"/>
            <a:ext cx="2217300" cy="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10362750" y="3836450"/>
            <a:ext cx="9600" cy="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9498595" y="3865100"/>
            <a:ext cx="95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10527620" y="3844450"/>
            <a:ext cx="95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3694202" y="1629650"/>
            <a:ext cx="127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9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6736702" y="1652175"/>
            <a:ext cx="127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1</a:t>
            </a:r>
            <a:endParaRPr b="1" i="0" sz="19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67598" y="1703164"/>
            <a:ext cx="785989" cy="89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 txBox="1"/>
          <p:nvPr/>
        </p:nvSpPr>
        <p:spPr>
          <a:xfrm>
            <a:off x="766375" y="646775"/>
            <a:ext cx="10951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of delete o</a:t>
            </a:r>
            <a:r>
              <a:rPr b="1" i="0" lang="pt-PT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connected device</a:t>
            </a:r>
            <a:endParaRPr b="1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						D			     			D				</a:t>
            </a:r>
            <a:r>
              <a:rPr b="1" lang="pt-PT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pt-PT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fa84943b5_1_161"/>
          <p:cNvSpPr/>
          <p:nvPr/>
        </p:nvSpPr>
        <p:spPr>
          <a:xfrm>
            <a:off x="9381411" y="1117004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1fa84943b5_1_161"/>
          <p:cNvSpPr/>
          <p:nvPr/>
        </p:nvSpPr>
        <p:spPr>
          <a:xfrm>
            <a:off x="9607459" y="3164360"/>
            <a:ext cx="19941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1fa84943b5_1_161"/>
          <p:cNvSpPr txBox="1"/>
          <p:nvPr/>
        </p:nvSpPr>
        <p:spPr>
          <a:xfrm>
            <a:off x="9607458" y="2816500"/>
            <a:ext cx="12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name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1fa84943b5_1_161"/>
          <p:cNvSpPr/>
          <p:nvPr/>
        </p:nvSpPr>
        <p:spPr>
          <a:xfrm>
            <a:off x="9743813" y="4059812"/>
            <a:ext cx="17214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1fa84943b5_1_161"/>
          <p:cNvSpPr txBox="1"/>
          <p:nvPr/>
        </p:nvSpPr>
        <p:spPr>
          <a:xfrm>
            <a:off x="9856385" y="1234500"/>
            <a:ext cx="179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Edit Device Name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21fa84943b5_1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1623" y="1137751"/>
            <a:ext cx="785989" cy="89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1fa84943b5_1_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4098" y="1234500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1fa84943b5_1_161"/>
          <p:cNvSpPr txBox="1"/>
          <p:nvPr/>
        </p:nvSpPr>
        <p:spPr>
          <a:xfrm>
            <a:off x="853175" y="459350"/>
            <a:ext cx="954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of edit the name of o</a:t>
            </a:r>
            <a:r>
              <a:rPr b="1" i="0" lang="pt-PT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connected device				R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/>
          <p:nvPr/>
        </p:nvSpPr>
        <p:spPr>
          <a:xfrm>
            <a:off x="2254455" y="1736765"/>
            <a:ext cx="2446200" cy="4464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"/>
          <p:cNvSpPr/>
          <p:nvPr/>
        </p:nvSpPr>
        <p:spPr>
          <a:xfrm>
            <a:off x="2860250" y="3100400"/>
            <a:ext cx="1475400" cy="36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"/>
          <p:cNvSpPr txBox="1"/>
          <p:nvPr/>
        </p:nvSpPr>
        <p:spPr>
          <a:xfrm>
            <a:off x="2841850" y="3096875"/>
            <a:ext cx="157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07:00 – 07:30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2682056" y="1874778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2885100" y="3677275"/>
            <a:ext cx="1536000" cy="3693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"/>
          <p:cNvSpPr txBox="1"/>
          <p:nvPr/>
        </p:nvSpPr>
        <p:spPr>
          <a:xfrm>
            <a:off x="2885100" y="3677275"/>
            <a:ext cx="14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19:30 – 23:30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262" y="3731710"/>
            <a:ext cx="442839" cy="23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8984" y="3151826"/>
            <a:ext cx="435407" cy="21162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"/>
          <p:cNvSpPr txBox="1"/>
          <p:nvPr/>
        </p:nvSpPr>
        <p:spPr>
          <a:xfrm>
            <a:off x="2850300" y="1874775"/>
            <a:ext cx="13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"/>
          <p:cNvSpPr/>
          <p:nvPr/>
        </p:nvSpPr>
        <p:spPr>
          <a:xfrm>
            <a:off x="2681550" y="4863862"/>
            <a:ext cx="17214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Schedule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5548" y="1893738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"/>
          <p:cNvSpPr/>
          <p:nvPr/>
        </p:nvSpPr>
        <p:spPr>
          <a:xfrm>
            <a:off x="7491355" y="1765865"/>
            <a:ext cx="2446200" cy="4464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7940106" y="1897578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"/>
          <p:cNvSpPr txBox="1"/>
          <p:nvPr/>
        </p:nvSpPr>
        <p:spPr>
          <a:xfrm>
            <a:off x="7626396" y="2485127"/>
            <a:ext cx="14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5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Name</a:t>
            </a:r>
            <a:endParaRPr b="1" i="0" sz="15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"/>
          <p:cNvSpPr txBox="1"/>
          <p:nvPr/>
        </p:nvSpPr>
        <p:spPr>
          <a:xfrm>
            <a:off x="7626400" y="2949524"/>
            <a:ext cx="1475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time: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time: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"/>
          <p:cNvSpPr txBox="1"/>
          <p:nvPr/>
        </p:nvSpPr>
        <p:spPr>
          <a:xfrm>
            <a:off x="7940100" y="1943625"/>
            <a:ext cx="1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New Schedule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"/>
          <p:cNvSpPr/>
          <p:nvPr/>
        </p:nvSpPr>
        <p:spPr>
          <a:xfrm>
            <a:off x="7918000" y="4988787"/>
            <a:ext cx="17214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"/>
          <p:cNvSpPr/>
          <p:nvPr/>
        </p:nvSpPr>
        <p:spPr>
          <a:xfrm>
            <a:off x="8540950" y="344178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"/>
          <p:cNvSpPr/>
          <p:nvPr/>
        </p:nvSpPr>
        <p:spPr>
          <a:xfrm>
            <a:off x="9153325" y="344178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"/>
          <p:cNvSpPr/>
          <p:nvPr/>
        </p:nvSpPr>
        <p:spPr>
          <a:xfrm>
            <a:off x="8540950" y="391803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"/>
          <p:cNvSpPr/>
          <p:nvPr/>
        </p:nvSpPr>
        <p:spPr>
          <a:xfrm>
            <a:off x="9153325" y="391803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"/>
          <p:cNvSpPr txBox="1"/>
          <p:nvPr/>
        </p:nvSpPr>
        <p:spPr>
          <a:xfrm>
            <a:off x="8968821" y="3443563"/>
            <a:ext cx="1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"/>
          <p:cNvSpPr txBox="1"/>
          <p:nvPr/>
        </p:nvSpPr>
        <p:spPr>
          <a:xfrm>
            <a:off x="8940321" y="3887288"/>
            <a:ext cx="2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7823" y="1981563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"/>
          <p:cNvSpPr/>
          <p:nvPr/>
        </p:nvSpPr>
        <p:spPr>
          <a:xfrm>
            <a:off x="4872905" y="1765865"/>
            <a:ext cx="2446200" cy="4464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"/>
          <p:cNvSpPr/>
          <p:nvPr/>
        </p:nvSpPr>
        <p:spPr>
          <a:xfrm>
            <a:off x="5321656" y="1897578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5007946" y="2485127"/>
            <a:ext cx="14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5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Name</a:t>
            </a:r>
            <a:endParaRPr b="1" i="0" sz="15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"/>
          <p:cNvSpPr txBox="1"/>
          <p:nvPr/>
        </p:nvSpPr>
        <p:spPr>
          <a:xfrm>
            <a:off x="5007950" y="2949524"/>
            <a:ext cx="1475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time: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time: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"/>
          <p:cNvSpPr txBox="1"/>
          <p:nvPr/>
        </p:nvSpPr>
        <p:spPr>
          <a:xfrm>
            <a:off x="5321650" y="1943625"/>
            <a:ext cx="1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Edit Schedule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"/>
          <p:cNvSpPr/>
          <p:nvPr/>
        </p:nvSpPr>
        <p:spPr>
          <a:xfrm>
            <a:off x="5235300" y="4693712"/>
            <a:ext cx="17214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5922500" y="344178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6534875" y="344178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5922500" y="391803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6534875" y="3918038"/>
            <a:ext cx="4755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"/>
          <p:cNvSpPr txBox="1"/>
          <p:nvPr/>
        </p:nvSpPr>
        <p:spPr>
          <a:xfrm>
            <a:off x="6350371" y="3443563"/>
            <a:ext cx="1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 txBox="1"/>
          <p:nvPr/>
        </p:nvSpPr>
        <p:spPr>
          <a:xfrm>
            <a:off x="6321871" y="3887288"/>
            <a:ext cx="2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9373" y="1981563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"/>
          <p:cNvSpPr txBox="1"/>
          <p:nvPr/>
        </p:nvSpPr>
        <p:spPr>
          <a:xfrm>
            <a:off x="2485546" y="2514890"/>
            <a:ext cx="14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5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Name</a:t>
            </a:r>
            <a:endParaRPr b="1" i="0" sz="15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"/>
          <p:cNvSpPr txBox="1"/>
          <p:nvPr/>
        </p:nvSpPr>
        <p:spPr>
          <a:xfrm>
            <a:off x="5926956" y="3411058"/>
            <a:ext cx="15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07       00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 txBox="1"/>
          <p:nvPr/>
        </p:nvSpPr>
        <p:spPr>
          <a:xfrm>
            <a:off x="5955644" y="3887308"/>
            <a:ext cx="15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07       30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5235300" y="5335687"/>
            <a:ext cx="17214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"/>
          <p:cNvSpPr txBox="1"/>
          <p:nvPr/>
        </p:nvSpPr>
        <p:spPr>
          <a:xfrm>
            <a:off x="974000" y="742350"/>
            <a:ext cx="9543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of access, add, edit and delete the schedule of one device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				R			R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f7a16013c_1_4"/>
          <p:cNvSpPr/>
          <p:nvPr/>
        </p:nvSpPr>
        <p:spPr>
          <a:xfrm>
            <a:off x="578361" y="1653504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1f7a16013c_1_4"/>
          <p:cNvSpPr txBox="1"/>
          <p:nvPr/>
        </p:nvSpPr>
        <p:spPr>
          <a:xfrm>
            <a:off x="730995" y="1834702"/>
            <a:ext cx="14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14B4F4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b="1" i="0" sz="2000" u="none" cap="none" strike="noStrike">
              <a:solidFill>
                <a:srgbClr val="14B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1f7a16013c_1_4"/>
          <p:cNvSpPr/>
          <p:nvPr/>
        </p:nvSpPr>
        <p:spPr>
          <a:xfrm>
            <a:off x="764213" y="3423688"/>
            <a:ext cx="20745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1f7a16013c_1_4"/>
          <p:cNvSpPr/>
          <p:nvPr/>
        </p:nvSpPr>
        <p:spPr>
          <a:xfrm>
            <a:off x="775913" y="4531425"/>
            <a:ext cx="20511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1f7a16013c_1_4"/>
          <p:cNvSpPr txBox="1"/>
          <p:nvPr/>
        </p:nvSpPr>
        <p:spPr>
          <a:xfrm>
            <a:off x="782366" y="2353550"/>
            <a:ext cx="14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(User Name)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1f7a16013c_1_4"/>
          <p:cNvSpPr/>
          <p:nvPr/>
        </p:nvSpPr>
        <p:spPr>
          <a:xfrm>
            <a:off x="578363" y="5576300"/>
            <a:ext cx="2446200" cy="5412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21f7a16013c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538" y="5639146"/>
            <a:ext cx="415537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1f7a16013c_1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463" y="5615599"/>
            <a:ext cx="462600" cy="4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1f7a16013c_1_4"/>
          <p:cNvSpPr/>
          <p:nvPr/>
        </p:nvSpPr>
        <p:spPr>
          <a:xfrm>
            <a:off x="775913" y="3957850"/>
            <a:ext cx="20511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1f7a16013c_1_4"/>
          <p:cNvSpPr txBox="1"/>
          <p:nvPr/>
        </p:nvSpPr>
        <p:spPr>
          <a:xfrm>
            <a:off x="782352" y="2764696"/>
            <a:ext cx="104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(Email)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f7a16013c_1_4"/>
          <p:cNvSpPr/>
          <p:nvPr/>
        </p:nvSpPr>
        <p:spPr>
          <a:xfrm>
            <a:off x="3232110" y="1653504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f7a16013c_1_4"/>
          <p:cNvSpPr txBox="1"/>
          <p:nvPr/>
        </p:nvSpPr>
        <p:spPr>
          <a:xfrm>
            <a:off x="3657213" y="176555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pt-PT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  <a:endParaRPr b="1" i="0" sz="2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f7a16013c_1_4"/>
          <p:cNvSpPr txBox="1"/>
          <p:nvPr/>
        </p:nvSpPr>
        <p:spPr>
          <a:xfrm>
            <a:off x="3448010" y="3274031"/>
            <a:ext cx="189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1f7a16013c_1_4"/>
          <p:cNvSpPr txBox="1"/>
          <p:nvPr/>
        </p:nvSpPr>
        <p:spPr>
          <a:xfrm>
            <a:off x="3476341" y="4096773"/>
            <a:ext cx="178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1f7a16013c_1_4"/>
          <p:cNvSpPr/>
          <p:nvPr/>
        </p:nvSpPr>
        <p:spPr>
          <a:xfrm>
            <a:off x="3448020" y="4405258"/>
            <a:ext cx="19941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1f7a16013c_1_4"/>
          <p:cNvSpPr/>
          <p:nvPr/>
        </p:nvSpPr>
        <p:spPr>
          <a:xfrm>
            <a:off x="3727470" y="5150772"/>
            <a:ext cx="1435200" cy="4626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Confirm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21f7a16013c_1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7437" y="1796299"/>
            <a:ext cx="307821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1f7a16013c_1_4"/>
          <p:cNvSpPr/>
          <p:nvPr/>
        </p:nvSpPr>
        <p:spPr>
          <a:xfrm>
            <a:off x="9167042" y="1644804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1f7a16013c_1_4"/>
          <p:cNvSpPr txBox="1"/>
          <p:nvPr/>
        </p:nvSpPr>
        <p:spPr>
          <a:xfrm>
            <a:off x="9602265" y="1730975"/>
            <a:ext cx="127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9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1f7a16013c_1_4"/>
          <p:cNvSpPr/>
          <p:nvPr/>
        </p:nvSpPr>
        <p:spPr>
          <a:xfrm>
            <a:off x="9261787" y="2306225"/>
            <a:ext cx="2237400" cy="475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21f7a16013c_1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28620" y="2422480"/>
            <a:ext cx="281027" cy="28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1f7a16013c_1_4"/>
          <p:cNvSpPr txBox="1"/>
          <p:nvPr/>
        </p:nvSpPr>
        <p:spPr>
          <a:xfrm>
            <a:off x="9385620" y="2352167"/>
            <a:ext cx="9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g21f7a16013c_1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50849" y="2384452"/>
            <a:ext cx="648238" cy="3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21f7a16013c_1_4"/>
          <p:cNvSpPr/>
          <p:nvPr/>
        </p:nvSpPr>
        <p:spPr>
          <a:xfrm>
            <a:off x="9281875" y="2972075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1f7a16013c_1_4"/>
          <p:cNvSpPr txBox="1"/>
          <p:nvPr/>
        </p:nvSpPr>
        <p:spPr>
          <a:xfrm>
            <a:off x="9385619" y="3040475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1f7a16013c_1_4"/>
          <p:cNvSpPr/>
          <p:nvPr/>
        </p:nvSpPr>
        <p:spPr>
          <a:xfrm>
            <a:off x="9306400" y="4410475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1f7a16013c_1_4"/>
          <p:cNvSpPr txBox="1"/>
          <p:nvPr/>
        </p:nvSpPr>
        <p:spPr>
          <a:xfrm>
            <a:off x="9410144" y="4488700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21f7a16013c_1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9985" y="1725150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1f7a16013c_1_4"/>
          <p:cNvSpPr/>
          <p:nvPr/>
        </p:nvSpPr>
        <p:spPr>
          <a:xfrm>
            <a:off x="9306375" y="3691263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1f7a16013c_1_4"/>
          <p:cNvSpPr txBox="1"/>
          <p:nvPr/>
        </p:nvSpPr>
        <p:spPr>
          <a:xfrm>
            <a:off x="9410119" y="3759663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1f7a16013c_1_4"/>
          <p:cNvSpPr/>
          <p:nvPr/>
        </p:nvSpPr>
        <p:spPr>
          <a:xfrm>
            <a:off x="9167048" y="1653504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f7a16013c_1_4"/>
          <p:cNvSpPr txBox="1"/>
          <p:nvPr/>
        </p:nvSpPr>
        <p:spPr>
          <a:xfrm>
            <a:off x="9319683" y="1834702"/>
            <a:ext cx="14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14B4F4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b="1" i="0" sz="2000" u="none" cap="none" strike="noStrike">
              <a:solidFill>
                <a:srgbClr val="14B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f7a16013c_1_4"/>
          <p:cNvSpPr/>
          <p:nvPr/>
        </p:nvSpPr>
        <p:spPr>
          <a:xfrm>
            <a:off x="9352900" y="3423688"/>
            <a:ext cx="20745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1f7a16013c_1_4"/>
          <p:cNvSpPr/>
          <p:nvPr/>
        </p:nvSpPr>
        <p:spPr>
          <a:xfrm>
            <a:off x="9364600" y="4531425"/>
            <a:ext cx="20511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1f7a16013c_1_4"/>
          <p:cNvSpPr txBox="1"/>
          <p:nvPr/>
        </p:nvSpPr>
        <p:spPr>
          <a:xfrm>
            <a:off x="9371053" y="2353550"/>
            <a:ext cx="14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(User Name)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21f7a16013c_1_4"/>
          <p:cNvSpPr/>
          <p:nvPr/>
        </p:nvSpPr>
        <p:spPr>
          <a:xfrm>
            <a:off x="9167050" y="5576300"/>
            <a:ext cx="2446200" cy="5412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g21f7a16013c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225" y="5639146"/>
            <a:ext cx="415537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1f7a16013c_1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6150" y="5615599"/>
            <a:ext cx="462600" cy="4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1f7a16013c_1_4"/>
          <p:cNvSpPr/>
          <p:nvPr/>
        </p:nvSpPr>
        <p:spPr>
          <a:xfrm>
            <a:off x="9364600" y="3957850"/>
            <a:ext cx="20511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21f7a16013c_1_4"/>
          <p:cNvSpPr txBox="1"/>
          <p:nvPr/>
        </p:nvSpPr>
        <p:spPr>
          <a:xfrm>
            <a:off x="9371040" y="2764696"/>
            <a:ext cx="104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(Email)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g21f7a16013c_1_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67438" y="1638200"/>
            <a:ext cx="2446200" cy="44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1f7a16013c_1_4"/>
          <p:cNvSpPr/>
          <p:nvPr/>
        </p:nvSpPr>
        <p:spPr>
          <a:xfrm>
            <a:off x="9271838" y="3259425"/>
            <a:ext cx="2217300" cy="1048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1f7a16013c_1_4"/>
          <p:cNvSpPr txBox="1"/>
          <p:nvPr/>
        </p:nvSpPr>
        <p:spPr>
          <a:xfrm>
            <a:off x="9324778" y="3319038"/>
            <a:ext cx="209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you sure you want to delete this account?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1f7a16013c_1_4"/>
          <p:cNvSpPr/>
          <p:nvPr/>
        </p:nvSpPr>
        <p:spPr>
          <a:xfrm>
            <a:off x="9263288" y="3927525"/>
            <a:ext cx="2217300" cy="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1f7a16013c_1_4"/>
          <p:cNvSpPr/>
          <p:nvPr/>
        </p:nvSpPr>
        <p:spPr>
          <a:xfrm>
            <a:off x="10383013" y="3937775"/>
            <a:ext cx="9600" cy="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1f7a16013c_1_4"/>
          <p:cNvSpPr txBox="1"/>
          <p:nvPr/>
        </p:nvSpPr>
        <p:spPr>
          <a:xfrm>
            <a:off x="9518857" y="3966425"/>
            <a:ext cx="95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1f7a16013c_1_4"/>
          <p:cNvSpPr txBox="1"/>
          <p:nvPr/>
        </p:nvSpPr>
        <p:spPr>
          <a:xfrm>
            <a:off x="10547882" y="3945775"/>
            <a:ext cx="95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1f7a16013c_1_4"/>
          <p:cNvSpPr/>
          <p:nvPr/>
        </p:nvSpPr>
        <p:spPr>
          <a:xfrm>
            <a:off x="6199380" y="1636104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1f7a16013c_1_4"/>
          <p:cNvSpPr txBox="1"/>
          <p:nvPr/>
        </p:nvSpPr>
        <p:spPr>
          <a:xfrm>
            <a:off x="6634602" y="1722275"/>
            <a:ext cx="127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9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1f7a16013c_1_4"/>
          <p:cNvSpPr/>
          <p:nvPr/>
        </p:nvSpPr>
        <p:spPr>
          <a:xfrm>
            <a:off x="6294125" y="2297525"/>
            <a:ext cx="2237400" cy="475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21f7a16013c_1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0958" y="2413780"/>
            <a:ext cx="281027" cy="28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1f7a16013c_1_4"/>
          <p:cNvSpPr txBox="1"/>
          <p:nvPr/>
        </p:nvSpPr>
        <p:spPr>
          <a:xfrm>
            <a:off x="6417958" y="2343467"/>
            <a:ext cx="9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21f7a16013c_1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83187" y="2375752"/>
            <a:ext cx="648238" cy="3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21f7a16013c_1_4"/>
          <p:cNvSpPr/>
          <p:nvPr/>
        </p:nvSpPr>
        <p:spPr>
          <a:xfrm>
            <a:off x="6314213" y="2963375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1f7a16013c_1_4"/>
          <p:cNvSpPr txBox="1"/>
          <p:nvPr/>
        </p:nvSpPr>
        <p:spPr>
          <a:xfrm>
            <a:off x="6417957" y="3031775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1f7a16013c_1_4"/>
          <p:cNvSpPr/>
          <p:nvPr/>
        </p:nvSpPr>
        <p:spPr>
          <a:xfrm>
            <a:off x="6338737" y="4401775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1f7a16013c_1_4"/>
          <p:cNvSpPr txBox="1"/>
          <p:nvPr/>
        </p:nvSpPr>
        <p:spPr>
          <a:xfrm>
            <a:off x="6442482" y="4480000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21f7a16013c_1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2323" y="1716450"/>
            <a:ext cx="362275" cy="3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1f7a16013c_1_4"/>
          <p:cNvSpPr/>
          <p:nvPr/>
        </p:nvSpPr>
        <p:spPr>
          <a:xfrm>
            <a:off x="6338713" y="3682563"/>
            <a:ext cx="2217300" cy="475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1f7a16013c_1_4"/>
          <p:cNvSpPr txBox="1"/>
          <p:nvPr/>
        </p:nvSpPr>
        <p:spPr>
          <a:xfrm>
            <a:off x="6442457" y="3750963"/>
            <a:ext cx="14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1f7a16013c_1_4"/>
          <p:cNvSpPr/>
          <p:nvPr/>
        </p:nvSpPr>
        <p:spPr>
          <a:xfrm>
            <a:off x="6199386" y="1644804"/>
            <a:ext cx="2446200" cy="44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1f7a16013c_1_4"/>
          <p:cNvSpPr txBox="1"/>
          <p:nvPr/>
        </p:nvSpPr>
        <p:spPr>
          <a:xfrm>
            <a:off x="6352021" y="1826002"/>
            <a:ext cx="14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2000" u="none" cap="none" strike="noStrike">
                <a:solidFill>
                  <a:srgbClr val="14B4F4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b="1" i="0" sz="2000" u="none" cap="none" strike="noStrike">
              <a:solidFill>
                <a:srgbClr val="14B4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1f7a16013c_1_4"/>
          <p:cNvSpPr/>
          <p:nvPr/>
        </p:nvSpPr>
        <p:spPr>
          <a:xfrm>
            <a:off x="6385238" y="3414988"/>
            <a:ext cx="20745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1f7a16013c_1_4"/>
          <p:cNvSpPr/>
          <p:nvPr/>
        </p:nvSpPr>
        <p:spPr>
          <a:xfrm>
            <a:off x="6396938" y="4522725"/>
            <a:ext cx="20511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21f7a16013c_1_4"/>
          <p:cNvSpPr txBox="1"/>
          <p:nvPr/>
        </p:nvSpPr>
        <p:spPr>
          <a:xfrm>
            <a:off x="6403391" y="2344850"/>
            <a:ext cx="14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(User Name)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21f7a16013c_1_4"/>
          <p:cNvSpPr/>
          <p:nvPr/>
        </p:nvSpPr>
        <p:spPr>
          <a:xfrm>
            <a:off x="6199388" y="5567600"/>
            <a:ext cx="2446200" cy="5412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g21f7a16013c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5563" y="5630446"/>
            <a:ext cx="415537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21f7a16013c_1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488" y="5606899"/>
            <a:ext cx="462600" cy="4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1f7a16013c_1_4"/>
          <p:cNvSpPr/>
          <p:nvPr/>
        </p:nvSpPr>
        <p:spPr>
          <a:xfrm>
            <a:off x="6396938" y="3949150"/>
            <a:ext cx="2051100" cy="4155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21f7a16013c_1_4"/>
          <p:cNvSpPr txBox="1"/>
          <p:nvPr/>
        </p:nvSpPr>
        <p:spPr>
          <a:xfrm>
            <a:off x="6403377" y="2755996"/>
            <a:ext cx="104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(Email)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21f7a16013c_1_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9775" y="1629500"/>
            <a:ext cx="2446200" cy="44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1f7a16013c_1_4"/>
          <p:cNvSpPr/>
          <p:nvPr/>
        </p:nvSpPr>
        <p:spPr>
          <a:xfrm>
            <a:off x="6304175" y="3250725"/>
            <a:ext cx="2217300" cy="10488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1f7a16013c_1_4"/>
          <p:cNvSpPr txBox="1"/>
          <p:nvPr/>
        </p:nvSpPr>
        <p:spPr>
          <a:xfrm>
            <a:off x="6357115" y="3310338"/>
            <a:ext cx="209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want to sign out?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1f7a16013c_1_4"/>
          <p:cNvSpPr/>
          <p:nvPr/>
        </p:nvSpPr>
        <p:spPr>
          <a:xfrm>
            <a:off x="6295625" y="3918825"/>
            <a:ext cx="2217300" cy="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1f7a16013c_1_4"/>
          <p:cNvSpPr/>
          <p:nvPr/>
        </p:nvSpPr>
        <p:spPr>
          <a:xfrm>
            <a:off x="7415350" y="3929075"/>
            <a:ext cx="9600" cy="3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1f7a16013c_1_4"/>
          <p:cNvSpPr txBox="1"/>
          <p:nvPr/>
        </p:nvSpPr>
        <p:spPr>
          <a:xfrm>
            <a:off x="6551195" y="3957725"/>
            <a:ext cx="95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1f7a16013c_1_4"/>
          <p:cNvSpPr txBox="1"/>
          <p:nvPr/>
        </p:nvSpPr>
        <p:spPr>
          <a:xfrm>
            <a:off x="7799366" y="3954588"/>
            <a:ext cx="46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1f7a16013c_1_4"/>
          <p:cNvSpPr txBox="1"/>
          <p:nvPr/>
        </p:nvSpPr>
        <p:spPr>
          <a:xfrm>
            <a:off x="974000" y="799125"/>
            <a:ext cx="954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profile and his features 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21f7a16013c_1_4"/>
          <p:cNvSpPr txBox="1"/>
          <p:nvPr/>
        </p:nvSpPr>
        <p:spPr>
          <a:xfrm>
            <a:off x="640650" y="6223950"/>
            <a:ext cx="10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DIOGO (com pop-up)         		DIOGO (com pop-up)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1f7a16013c_1_4"/>
          <p:cNvSpPr/>
          <p:nvPr/>
        </p:nvSpPr>
        <p:spPr>
          <a:xfrm>
            <a:off x="3448020" y="2805058"/>
            <a:ext cx="19941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1f7a16013c_1_4"/>
          <p:cNvSpPr txBox="1"/>
          <p:nvPr/>
        </p:nvSpPr>
        <p:spPr>
          <a:xfrm>
            <a:off x="3448010" y="2451281"/>
            <a:ext cx="189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Password: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1f7a16013c_1_4"/>
          <p:cNvSpPr/>
          <p:nvPr/>
        </p:nvSpPr>
        <p:spPr>
          <a:xfrm>
            <a:off x="3421420" y="3627808"/>
            <a:ext cx="1994100" cy="34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68CFF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f7a16013c_0_100"/>
          <p:cNvSpPr/>
          <p:nvPr/>
        </p:nvSpPr>
        <p:spPr>
          <a:xfrm>
            <a:off x="5074333" y="1069559"/>
            <a:ext cx="2446200" cy="4464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21f7a16013c_0_100"/>
          <p:cNvSpPr/>
          <p:nvPr/>
        </p:nvSpPr>
        <p:spPr>
          <a:xfrm>
            <a:off x="5145659" y="1242347"/>
            <a:ext cx="3750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21f7a16013c_0_100"/>
          <p:cNvSpPr txBox="1"/>
          <p:nvPr/>
        </p:nvSpPr>
        <p:spPr>
          <a:xfrm>
            <a:off x="5346125" y="3406637"/>
            <a:ext cx="190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error ocurred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21f7a16013c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575" y="2368033"/>
            <a:ext cx="1053698" cy="87808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1f7a16013c_0_100"/>
          <p:cNvSpPr txBox="1"/>
          <p:nvPr/>
        </p:nvSpPr>
        <p:spPr>
          <a:xfrm>
            <a:off x="5346125" y="3738262"/>
            <a:ext cx="1902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</a:t>
            </a:r>
            <a:r>
              <a:rPr b="0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nternet connection appears to be offline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21f7a16013c_0_100"/>
          <p:cNvSpPr/>
          <p:nvPr/>
        </p:nvSpPr>
        <p:spPr>
          <a:xfrm>
            <a:off x="5664575" y="4392338"/>
            <a:ext cx="1265700" cy="461700"/>
          </a:xfrm>
          <a:prstGeom prst="roundRect">
            <a:avLst>
              <a:gd fmla="val 16667" name="adj"/>
            </a:avLst>
          </a:prstGeom>
          <a:solidFill>
            <a:srgbClr val="CBEFFD"/>
          </a:solidFill>
          <a:ln cap="flat" cmpd="sng" w="19050">
            <a:solidFill>
              <a:srgbClr val="CBE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again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g21f7a16013c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9319" y="1069550"/>
            <a:ext cx="1141206" cy="12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21f7a16013c_0_100"/>
          <p:cNvSpPr txBox="1"/>
          <p:nvPr/>
        </p:nvSpPr>
        <p:spPr>
          <a:xfrm>
            <a:off x="910500" y="405425"/>
            <a:ext cx="954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PT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wifi connection error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1f7a16013c_0_100"/>
          <p:cNvSpPr txBox="1"/>
          <p:nvPr/>
        </p:nvSpPr>
        <p:spPr>
          <a:xfrm>
            <a:off x="5818275" y="5828800"/>
            <a:ext cx="25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RAQUEL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2023-03-01T10:37:24Z</dcterms:created>
  <dc:creator>Duarte Ribeiro Afonso Branco</dc:creator>
</cp:coreProperties>
</file>