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19389" y="5971349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64824" y="283675"/>
            <a:ext cx="2274900" cy="3914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38" y="1137563"/>
            <a:ext cx="1994225" cy="226898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60348" y="284279"/>
            <a:ext cx="2275200" cy="3913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254485" y="105690"/>
            <a:ext cx="2275200" cy="656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635492" y="284283"/>
            <a:ext cx="2275200" cy="3913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340" y="317897"/>
            <a:ext cx="580196" cy="656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218925" y="4298950"/>
            <a:ext cx="2275200" cy="5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